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f892edd68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0ecd3d8b24b04"/>
  </p:sldMasterIdLst>
  <p:sldIdLst>
    <p:sldId xmlns:r="http://schemas.openxmlformats.org/officeDocument/2006/relationships" id="256" r:id="R504060fb934a4b4f"/>
    <p:sldId xmlns:r="http://schemas.openxmlformats.org/officeDocument/2006/relationships" id="257" r:id="R05dbc304f3524f78"/>
    <p:sldId xmlns:r="http://schemas.openxmlformats.org/officeDocument/2006/relationships" id="258" r:id="Rb02137c690e04def"/>
    <p:sldId xmlns:r="http://schemas.openxmlformats.org/officeDocument/2006/relationships" id="259" r:id="R9a134a0b072d45fa"/>
    <p:sldId xmlns:r="http://schemas.openxmlformats.org/officeDocument/2006/relationships" id="260" r:id="Rd4a17e95c6aa4a83"/>
    <p:sldId xmlns:r="http://schemas.openxmlformats.org/officeDocument/2006/relationships" id="261" r:id="R9eaf755292514761"/>
    <p:sldId xmlns:r="http://schemas.openxmlformats.org/officeDocument/2006/relationships" id="262" r:id="Re045f8b8c2fc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0ecd3d8b24b04" /><Relationship Type="http://schemas.openxmlformats.org/officeDocument/2006/relationships/slide" Target="/ppt/slides/slide1.xml" Id="R504060fb934a4b4f" /><Relationship Type="http://schemas.openxmlformats.org/officeDocument/2006/relationships/slide" Target="/ppt/slides/slide2.xml" Id="R05dbc304f3524f78" /><Relationship Type="http://schemas.openxmlformats.org/officeDocument/2006/relationships/slide" Target="/ppt/slides/slide3.xml" Id="Rb02137c690e04def" /><Relationship Type="http://schemas.openxmlformats.org/officeDocument/2006/relationships/slide" Target="/ppt/slides/slide4.xml" Id="R9a134a0b072d45fa" /><Relationship Type="http://schemas.openxmlformats.org/officeDocument/2006/relationships/slide" Target="/ppt/slides/slide5.xml" Id="Rd4a17e95c6aa4a83" /><Relationship Type="http://schemas.openxmlformats.org/officeDocument/2006/relationships/slide" Target="/ppt/slides/slide6.xml" Id="R9eaf755292514761" /><Relationship Type="http://schemas.openxmlformats.org/officeDocument/2006/relationships/slide" Target="/ppt/slides/slide7.xml" Id="Re045f8b8c2fc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b78fd2410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131c9a8e34757" /><Relationship Type="http://schemas.openxmlformats.org/officeDocument/2006/relationships/theme" Target="/ppt/slideMasters/theme/theme1.xml" Id="R6d6fc781fbeb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131c9a8e3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484445c0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c1fdd05ce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f047eabfa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9a76ded71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80166f82b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e72b89b8f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7eceea0f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31 210 820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