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12e76db07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6bc173cb14161"/>
  </p:sldMasterIdLst>
  <p:sldIdLst>
    <p:sldId xmlns:r="http://schemas.openxmlformats.org/officeDocument/2006/relationships" id="256" r:id="Rb64c80107d124ae8"/>
    <p:sldId xmlns:r="http://schemas.openxmlformats.org/officeDocument/2006/relationships" id="257" r:id="R97f4ea1dcd7b432e"/>
    <p:sldId xmlns:r="http://schemas.openxmlformats.org/officeDocument/2006/relationships" id="258" r:id="Rda4902504c084569"/>
    <p:sldId xmlns:r="http://schemas.openxmlformats.org/officeDocument/2006/relationships" id="259" r:id="Rd97a76413b044570"/>
    <p:sldId xmlns:r="http://schemas.openxmlformats.org/officeDocument/2006/relationships" id="260" r:id="R57001b867b524de3"/>
    <p:sldId xmlns:r="http://schemas.openxmlformats.org/officeDocument/2006/relationships" id="261" r:id="R28b3a47e394a4581"/>
    <p:sldId xmlns:r="http://schemas.openxmlformats.org/officeDocument/2006/relationships" id="262" r:id="Rd171f7694f56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6bc173cb14161" /><Relationship Type="http://schemas.openxmlformats.org/officeDocument/2006/relationships/slide" Target="/ppt/slides/slide1.xml" Id="Rb64c80107d124ae8" /><Relationship Type="http://schemas.openxmlformats.org/officeDocument/2006/relationships/slide" Target="/ppt/slides/slide2.xml" Id="R97f4ea1dcd7b432e" /><Relationship Type="http://schemas.openxmlformats.org/officeDocument/2006/relationships/slide" Target="/ppt/slides/slide3.xml" Id="Rda4902504c084569" /><Relationship Type="http://schemas.openxmlformats.org/officeDocument/2006/relationships/slide" Target="/ppt/slides/slide4.xml" Id="Rd97a76413b044570" /><Relationship Type="http://schemas.openxmlformats.org/officeDocument/2006/relationships/slide" Target="/ppt/slides/slide5.xml" Id="R57001b867b524de3" /><Relationship Type="http://schemas.openxmlformats.org/officeDocument/2006/relationships/slide" Target="/ppt/slides/slide6.xml" Id="R28b3a47e394a4581" /><Relationship Type="http://schemas.openxmlformats.org/officeDocument/2006/relationships/slide" Target="/ppt/slides/slide7.xml" Id="Rd171f7694f56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20b18fe3a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5bee7c7c42c0" /><Relationship Type="http://schemas.openxmlformats.org/officeDocument/2006/relationships/theme" Target="/ppt/slideMasters/theme/theme1.xml" Id="R67c87300f4b7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65bee7c7c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95a0521d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b044c29a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d2f1dc00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ce508830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9299006a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2705cf7f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2577d64f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