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1d4223c04b4c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0b2f86e2ed4eda"/>
  </p:sldMasterIdLst>
  <p:sldIdLst>
    <p:sldId xmlns:r="http://schemas.openxmlformats.org/officeDocument/2006/relationships" id="256" r:id="Reb679d6a27d6434f"/>
    <p:sldId xmlns:r="http://schemas.openxmlformats.org/officeDocument/2006/relationships" id="257" r:id="R60002cc3d9104b6d"/>
    <p:sldId xmlns:r="http://schemas.openxmlformats.org/officeDocument/2006/relationships" id="258" r:id="R4bbc37b052714759"/>
    <p:sldId xmlns:r="http://schemas.openxmlformats.org/officeDocument/2006/relationships" id="259" r:id="Rd6fbc92747774967"/>
    <p:sldId xmlns:r="http://schemas.openxmlformats.org/officeDocument/2006/relationships" id="260" r:id="R628b47360a1245da"/>
    <p:sldId xmlns:r="http://schemas.openxmlformats.org/officeDocument/2006/relationships" id="261" r:id="Red07c03f990c4d21"/>
    <p:sldId xmlns:r="http://schemas.openxmlformats.org/officeDocument/2006/relationships" id="262" r:id="R75feadc77fb647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b2f86e2ed4eda" /><Relationship Type="http://schemas.openxmlformats.org/officeDocument/2006/relationships/slide" Target="/ppt/slides/slide1.xml" Id="Reb679d6a27d6434f" /><Relationship Type="http://schemas.openxmlformats.org/officeDocument/2006/relationships/slide" Target="/ppt/slides/slide2.xml" Id="R60002cc3d9104b6d" /><Relationship Type="http://schemas.openxmlformats.org/officeDocument/2006/relationships/slide" Target="/ppt/slides/slide3.xml" Id="R4bbc37b052714759" /><Relationship Type="http://schemas.openxmlformats.org/officeDocument/2006/relationships/slide" Target="/ppt/slides/slide4.xml" Id="Rd6fbc92747774967" /><Relationship Type="http://schemas.openxmlformats.org/officeDocument/2006/relationships/slide" Target="/ppt/slides/slide5.xml" Id="R628b47360a1245da" /><Relationship Type="http://schemas.openxmlformats.org/officeDocument/2006/relationships/slide" Target="/ppt/slides/slide6.xml" Id="Red07c03f990c4d21" /><Relationship Type="http://schemas.openxmlformats.org/officeDocument/2006/relationships/slide" Target="/ppt/slides/slide7.xml" Id="R75feadc77fb647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582a30fe348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d2fb1b20a4b5f" /><Relationship Type="http://schemas.openxmlformats.org/officeDocument/2006/relationships/theme" Target="/ppt/slideMasters/theme/theme1.xml" Id="Rb22f116eab8944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cd2fb1b20a4b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5a187dfbb44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61aa7638447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74e52e29644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70200fbde4d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dad20583744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751ee50fb48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2a18464a24b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ALHA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ALHA HOLDING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26 832 385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19 083 935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23 540 407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ALEKSANDER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Lønnestien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922 703 477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