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c5b19118a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c67daa8ec407b"/>
  </p:sldMasterIdLst>
  <p:sldIdLst>
    <p:sldId xmlns:r="http://schemas.openxmlformats.org/officeDocument/2006/relationships" id="256" r:id="R893e3cafc8c24dc7"/>
    <p:sldId xmlns:r="http://schemas.openxmlformats.org/officeDocument/2006/relationships" id="257" r:id="R6d4fe011e6474bd6"/>
    <p:sldId xmlns:r="http://schemas.openxmlformats.org/officeDocument/2006/relationships" id="258" r:id="R71e41d85cbd04dc9"/>
    <p:sldId xmlns:r="http://schemas.openxmlformats.org/officeDocument/2006/relationships" id="259" r:id="Rd0f74ad7144f4965"/>
    <p:sldId xmlns:r="http://schemas.openxmlformats.org/officeDocument/2006/relationships" id="260" r:id="R700e205588b746b9"/>
    <p:sldId xmlns:r="http://schemas.openxmlformats.org/officeDocument/2006/relationships" id="261" r:id="R0a0c4888cf4e4902"/>
    <p:sldId xmlns:r="http://schemas.openxmlformats.org/officeDocument/2006/relationships" id="262" r:id="R27ed5767e323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c67daa8ec407b" /><Relationship Type="http://schemas.openxmlformats.org/officeDocument/2006/relationships/slide" Target="/ppt/slides/slide1.xml" Id="R893e3cafc8c24dc7" /><Relationship Type="http://schemas.openxmlformats.org/officeDocument/2006/relationships/slide" Target="/ppt/slides/slide2.xml" Id="R6d4fe011e6474bd6" /><Relationship Type="http://schemas.openxmlformats.org/officeDocument/2006/relationships/slide" Target="/ppt/slides/slide3.xml" Id="R71e41d85cbd04dc9" /><Relationship Type="http://schemas.openxmlformats.org/officeDocument/2006/relationships/slide" Target="/ppt/slides/slide4.xml" Id="Rd0f74ad7144f4965" /><Relationship Type="http://schemas.openxmlformats.org/officeDocument/2006/relationships/slide" Target="/ppt/slides/slide5.xml" Id="R700e205588b746b9" /><Relationship Type="http://schemas.openxmlformats.org/officeDocument/2006/relationships/slide" Target="/ppt/slides/slide6.xml" Id="R0a0c4888cf4e4902" /><Relationship Type="http://schemas.openxmlformats.org/officeDocument/2006/relationships/slide" Target="/ppt/slides/slide7.xml" Id="R27ed5767e323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435a6b0ab4e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ac73052f49b8" /><Relationship Type="http://schemas.openxmlformats.org/officeDocument/2006/relationships/theme" Target="/ppt/slideMasters/theme/theme1.xml" Id="R5171a7f9eaea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9ac73052f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69f27d1f1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f53519aa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ed881c61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be510a328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d001c7b81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2f3d8e97f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c407ace22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