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e3d004df4f4d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e0bb78c0e144b8"/>
  </p:sldMasterIdLst>
  <p:sldIdLst>
    <p:sldId xmlns:r="http://schemas.openxmlformats.org/officeDocument/2006/relationships" id="256" r:id="R3d64079986d14c5f"/>
    <p:sldId xmlns:r="http://schemas.openxmlformats.org/officeDocument/2006/relationships" id="257" r:id="Reccaf99319eb4353"/>
    <p:sldId xmlns:r="http://schemas.openxmlformats.org/officeDocument/2006/relationships" id="258" r:id="R81e9ecb2939d4e3b"/>
    <p:sldId xmlns:r="http://schemas.openxmlformats.org/officeDocument/2006/relationships" id="259" r:id="R6d2ffba68e124cfc"/>
    <p:sldId xmlns:r="http://schemas.openxmlformats.org/officeDocument/2006/relationships" id="260" r:id="Rd32004befeda43da"/>
    <p:sldId xmlns:r="http://schemas.openxmlformats.org/officeDocument/2006/relationships" id="261" r:id="Rc4a08af903bb41f6"/>
    <p:sldId xmlns:r="http://schemas.openxmlformats.org/officeDocument/2006/relationships" id="262" r:id="R9ebf1eaba01f4e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e0bb78c0e144b8" /><Relationship Type="http://schemas.openxmlformats.org/officeDocument/2006/relationships/slide" Target="/ppt/slides/slide1.xml" Id="R3d64079986d14c5f" /><Relationship Type="http://schemas.openxmlformats.org/officeDocument/2006/relationships/slide" Target="/ppt/slides/slide2.xml" Id="Reccaf99319eb4353" /><Relationship Type="http://schemas.openxmlformats.org/officeDocument/2006/relationships/slide" Target="/ppt/slides/slide3.xml" Id="R81e9ecb2939d4e3b" /><Relationship Type="http://schemas.openxmlformats.org/officeDocument/2006/relationships/slide" Target="/ppt/slides/slide4.xml" Id="R6d2ffba68e124cfc" /><Relationship Type="http://schemas.openxmlformats.org/officeDocument/2006/relationships/slide" Target="/ppt/slides/slide5.xml" Id="Rd32004befeda43da" /><Relationship Type="http://schemas.openxmlformats.org/officeDocument/2006/relationships/slide" Target="/ppt/slides/slide6.xml" Id="Rc4a08af903bb41f6" /><Relationship Type="http://schemas.openxmlformats.org/officeDocument/2006/relationships/slide" Target="/ppt/slides/slide7.xml" Id="R9ebf1eaba01f4e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fd1cccb3be46e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aa2accc52d4d77" /><Relationship Type="http://schemas.openxmlformats.org/officeDocument/2006/relationships/theme" Target="/ppt/slideMasters/theme/theme1.xml" Id="Rbaf88f983b7340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aa2accc52d4d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1017d3c754e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635ea4fb14f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e8a17fb7e44a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dcd4e1b1e9496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f9035884c241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98e6d4881940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f0bdf592646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KOMPLETT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KOMPLETT REVISJON AS ble etablert [år] og holder til i Hønefoss.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5 997 467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2 349 022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1 825 508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1 871 143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3 011 348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BALANCE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HOLDING OG INVEST AS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BERG STENSTRØM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HAGEN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Veienmoen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3517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922 606 099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KOMPLETT REVISJON AS</a:t>
            </a:r>
          </a:p>
        </p:txBody>
      </p:sp>
    </p:spTree>
  </p:cSld>
  <p:clrMapOvr>
    <a:masterClrMapping xmlns:a="http://schemas.openxmlformats.org/drawingml/2006/main"/>
  </p:clrMapOvr>
</p:sld>
</file>