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5ea0883f684f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42fcdc1dfe457c"/>
  </p:sldMasterIdLst>
  <p:sldIdLst>
    <p:sldId xmlns:r="http://schemas.openxmlformats.org/officeDocument/2006/relationships" id="256" r:id="Rd80de9deb0204aa1"/>
    <p:sldId xmlns:r="http://schemas.openxmlformats.org/officeDocument/2006/relationships" id="257" r:id="Rf71c1ac5b7de43a8"/>
    <p:sldId xmlns:r="http://schemas.openxmlformats.org/officeDocument/2006/relationships" id="258" r:id="R00a6979a391b4cab"/>
    <p:sldId xmlns:r="http://schemas.openxmlformats.org/officeDocument/2006/relationships" id="259" r:id="Rdeaa9ab299be4df7"/>
    <p:sldId xmlns:r="http://schemas.openxmlformats.org/officeDocument/2006/relationships" id="260" r:id="R1ce18f87c67a4859"/>
    <p:sldId xmlns:r="http://schemas.openxmlformats.org/officeDocument/2006/relationships" id="261" r:id="R06ceeb12e58f4a6d"/>
    <p:sldId xmlns:r="http://schemas.openxmlformats.org/officeDocument/2006/relationships" id="262" r:id="R01676b1cd9bd49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2fcdc1dfe457c" /><Relationship Type="http://schemas.openxmlformats.org/officeDocument/2006/relationships/slide" Target="/ppt/slides/slide1.xml" Id="Rd80de9deb0204aa1" /><Relationship Type="http://schemas.openxmlformats.org/officeDocument/2006/relationships/slide" Target="/ppt/slides/slide2.xml" Id="Rf71c1ac5b7de43a8" /><Relationship Type="http://schemas.openxmlformats.org/officeDocument/2006/relationships/slide" Target="/ppt/slides/slide3.xml" Id="R00a6979a391b4cab" /><Relationship Type="http://schemas.openxmlformats.org/officeDocument/2006/relationships/slide" Target="/ppt/slides/slide4.xml" Id="Rdeaa9ab299be4df7" /><Relationship Type="http://schemas.openxmlformats.org/officeDocument/2006/relationships/slide" Target="/ppt/slides/slide5.xml" Id="R1ce18f87c67a4859" /><Relationship Type="http://schemas.openxmlformats.org/officeDocument/2006/relationships/slide" Target="/ppt/slides/slide6.xml" Id="R06ceeb12e58f4a6d" /><Relationship Type="http://schemas.openxmlformats.org/officeDocument/2006/relationships/slide" Target="/ppt/slides/slide7.xml" Id="R01676b1cd9bd49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5da9c1f234e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baeef18964f3c" /><Relationship Type="http://schemas.openxmlformats.org/officeDocument/2006/relationships/theme" Target="/ppt/slideMasters/theme/theme1.xml" Id="Rf815520676cd41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bbaeef18964f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abed279b341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91f25110242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e1cbf608a41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5968295744b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99953382e40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6e03e94984e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8ec55a8ed40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STEINBEKK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ODD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EVA DAGMAR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AMUND NERENG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ANNA NERENG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