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8444f11f1f40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9ca027ce6749a0"/>
  </p:sldMasterIdLst>
  <p:sldIdLst>
    <p:sldId xmlns:r="http://schemas.openxmlformats.org/officeDocument/2006/relationships" id="256" r:id="Rc0d5964687404220"/>
    <p:sldId xmlns:r="http://schemas.openxmlformats.org/officeDocument/2006/relationships" id="257" r:id="R33cc2dc2aa574e5d"/>
    <p:sldId xmlns:r="http://schemas.openxmlformats.org/officeDocument/2006/relationships" id="258" r:id="R96ec091f59fb4b83"/>
    <p:sldId xmlns:r="http://schemas.openxmlformats.org/officeDocument/2006/relationships" id="259" r:id="Rea8e0016c0294b27"/>
    <p:sldId xmlns:r="http://schemas.openxmlformats.org/officeDocument/2006/relationships" id="260" r:id="R854ae7d1244a447a"/>
    <p:sldId xmlns:r="http://schemas.openxmlformats.org/officeDocument/2006/relationships" id="261" r:id="R02bb7ab05b07410f"/>
    <p:sldId xmlns:r="http://schemas.openxmlformats.org/officeDocument/2006/relationships" id="262" r:id="R035ea89559e248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9ca027ce6749a0" /><Relationship Type="http://schemas.openxmlformats.org/officeDocument/2006/relationships/slide" Target="/ppt/slides/slide1.xml" Id="Rc0d5964687404220" /><Relationship Type="http://schemas.openxmlformats.org/officeDocument/2006/relationships/slide" Target="/ppt/slides/slide2.xml" Id="R33cc2dc2aa574e5d" /><Relationship Type="http://schemas.openxmlformats.org/officeDocument/2006/relationships/slide" Target="/ppt/slides/slide3.xml" Id="R96ec091f59fb4b83" /><Relationship Type="http://schemas.openxmlformats.org/officeDocument/2006/relationships/slide" Target="/ppt/slides/slide4.xml" Id="Rea8e0016c0294b27" /><Relationship Type="http://schemas.openxmlformats.org/officeDocument/2006/relationships/slide" Target="/ppt/slides/slide5.xml" Id="R854ae7d1244a447a" /><Relationship Type="http://schemas.openxmlformats.org/officeDocument/2006/relationships/slide" Target="/ppt/slides/slide6.xml" Id="R02bb7ab05b07410f" /><Relationship Type="http://schemas.openxmlformats.org/officeDocument/2006/relationships/slide" Target="/ppt/slides/slide7.xml" Id="R035ea89559e248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c93a15fff44d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1a87bf4fe74772" /><Relationship Type="http://schemas.openxmlformats.org/officeDocument/2006/relationships/theme" Target="/ppt/slideMasters/theme/theme1.xml" Id="Rb0a1b8b7f14d42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1a87bf4fe747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83a4bd711d47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070d1ff8d144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905de64da846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83b159e0484e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7edae47cb945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c4fba2476845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a653f216ec40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REGNSKAPSHUSET BORG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REGNSKAPSHUSET 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REGNSKAPSHUSET BORG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REGNSKAPSHUSET 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REGNSKAPSHUSET 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REGNSKAPSHUSET 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24 475 992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3 420 743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2 771 938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449 535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6 740 816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REGNSKAPSHUSET 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 FORVALTNING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CREAR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REGNSKAPSHUSET 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7067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922 364 184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REGNSKAPSHUSET BORG AS</a:t>
            </a:r>
          </a:p>
        </p:txBody>
      </p:sp>
    </p:spTree>
  </p:cSld>
  <p:clrMapOvr>
    <a:masterClrMapping xmlns:a="http://schemas.openxmlformats.org/drawingml/2006/main"/>
  </p:clrMapOvr>
</p:sld>
</file>