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0619e3dfc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f29bff5d34036"/>
  </p:sldMasterIdLst>
  <p:sldIdLst>
    <p:sldId xmlns:r="http://schemas.openxmlformats.org/officeDocument/2006/relationships" id="256" r:id="R01380a86e66a41f4"/>
    <p:sldId xmlns:r="http://schemas.openxmlformats.org/officeDocument/2006/relationships" id="257" r:id="Redc0cbb8ca564225"/>
    <p:sldId xmlns:r="http://schemas.openxmlformats.org/officeDocument/2006/relationships" id="258" r:id="R972d6a9e3e61458d"/>
    <p:sldId xmlns:r="http://schemas.openxmlformats.org/officeDocument/2006/relationships" id="259" r:id="Rbaf1e994b7564fe6"/>
    <p:sldId xmlns:r="http://schemas.openxmlformats.org/officeDocument/2006/relationships" id="260" r:id="R88e4218625054fe7"/>
    <p:sldId xmlns:r="http://schemas.openxmlformats.org/officeDocument/2006/relationships" id="261" r:id="Re765d0cfbcd74a0b"/>
    <p:sldId xmlns:r="http://schemas.openxmlformats.org/officeDocument/2006/relationships" id="262" r:id="R34b17de05dbb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f29bff5d34036" /><Relationship Type="http://schemas.openxmlformats.org/officeDocument/2006/relationships/slide" Target="/ppt/slides/slide1.xml" Id="R01380a86e66a41f4" /><Relationship Type="http://schemas.openxmlformats.org/officeDocument/2006/relationships/slide" Target="/ppt/slides/slide2.xml" Id="Redc0cbb8ca564225" /><Relationship Type="http://schemas.openxmlformats.org/officeDocument/2006/relationships/slide" Target="/ppt/slides/slide3.xml" Id="R972d6a9e3e61458d" /><Relationship Type="http://schemas.openxmlformats.org/officeDocument/2006/relationships/slide" Target="/ppt/slides/slide4.xml" Id="Rbaf1e994b7564fe6" /><Relationship Type="http://schemas.openxmlformats.org/officeDocument/2006/relationships/slide" Target="/ppt/slides/slide5.xml" Id="R88e4218625054fe7" /><Relationship Type="http://schemas.openxmlformats.org/officeDocument/2006/relationships/slide" Target="/ppt/slides/slide6.xml" Id="Re765d0cfbcd74a0b" /><Relationship Type="http://schemas.openxmlformats.org/officeDocument/2006/relationships/slide" Target="/ppt/slides/slide7.xml" Id="R34b17de05dbb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784dafaff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613d3aac14f64" /><Relationship Type="http://schemas.openxmlformats.org/officeDocument/2006/relationships/theme" Target="/ppt/slideMasters/theme/theme1.xml" Id="R2736a6b2762d48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613d3aac1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921973416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db717ce38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114543a6d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1035ee1cd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0409191dc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36981cebb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9b67e7b69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ERIK STENSENG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FOSS ANDREASSEN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 ANITA LINDBERG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KRISTIANSEN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