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be6b2e58044b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4eb6624fe649e5"/>
  </p:sldMasterIdLst>
  <p:sldIdLst>
    <p:sldId xmlns:r="http://schemas.openxmlformats.org/officeDocument/2006/relationships" id="256" r:id="Rbae327d25ee24c8f"/>
    <p:sldId xmlns:r="http://schemas.openxmlformats.org/officeDocument/2006/relationships" id="257" r:id="Rfe80da61dabf43fe"/>
    <p:sldId xmlns:r="http://schemas.openxmlformats.org/officeDocument/2006/relationships" id="258" r:id="Reee516ec75244279"/>
    <p:sldId xmlns:r="http://schemas.openxmlformats.org/officeDocument/2006/relationships" id="259" r:id="R8646ad6ba02e4360"/>
    <p:sldId xmlns:r="http://schemas.openxmlformats.org/officeDocument/2006/relationships" id="260" r:id="R2258a4eb78f24e85"/>
    <p:sldId xmlns:r="http://schemas.openxmlformats.org/officeDocument/2006/relationships" id="261" r:id="R1d81d375425a4d27"/>
    <p:sldId xmlns:r="http://schemas.openxmlformats.org/officeDocument/2006/relationships" id="262" r:id="R63268cf31c7e4d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4eb6624fe649e5" /><Relationship Type="http://schemas.openxmlformats.org/officeDocument/2006/relationships/slide" Target="/ppt/slides/slide1.xml" Id="Rbae327d25ee24c8f" /><Relationship Type="http://schemas.openxmlformats.org/officeDocument/2006/relationships/slide" Target="/ppt/slides/slide2.xml" Id="Rfe80da61dabf43fe" /><Relationship Type="http://schemas.openxmlformats.org/officeDocument/2006/relationships/slide" Target="/ppt/slides/slide3.xml" Id="Reee516ec75244279" /><Relationship Type="http://schemas.openxmlformats.org/officeDocument/2006/relationships/slide" Target="/ppt/slides/slide4.xml" Id="R8646ad6ba02e4360" /><Relationship Type="http://schemas.openxmlformats.org/officeDocument/2006/relationships/slide" Target="/ppt/slides/slide5.xml" Id="R2258a4eb78f24e85" /><Relationship Type="http://schemas.openxmlformats.org/officeDocument/2006/relationships/slide" Target="/ppt/slides/slide6.xml" Id="R1d81d375425a4d27" /><Relationship Type="http://schemas.openxmlformats.org/officeDocument/2006/relationships/slide" Target="/ppt/slides/slide7.xml" Id="R63268cf31c7e4d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4b4b5a257641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14975a1c94b0b" /><Relationship Type="http://schemas.openxmlformats.org/officeDocument/2006/relationships/theme" Target="/ppt/slideMasters/theme/theme1.xml" Id="Re13323e511f64c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e14975a1c94b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27e04571694a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6d6c9cd5d40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d29981295d46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dfd2b5a1448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59e8290ca4a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7831bf072d42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019857da34b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BT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 BYGG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11 383 530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177 501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84 162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507 842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2 697 563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HARALD-JOHANNES STØVLAND BØ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 BREDE TVETE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Furuberget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922 132 607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BT BYGG AS</a:t>
            </a:r>
          </a:p>
        </p:txBody>
      </p:sp>
    </p:spTree>
  </p:cSld>
  <p:clrMapOvr>
    <a:masterClrMapping xmlns:a="http://schemas.openxmlformats.org/drawingml/2006/main"/>
  </p:clrMapOvr>
</p:sld>
</file>