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06041a109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889e782d1406f"/>
  </p:sldMasterIdLst>
  <p:sldIdLst>
    <p:sldId xmlns:r="http://schemas.openxmlformats.org/officeDocument/2006/relationships" id="256" r:id="R9c3b7273f4c34f00"/>
    <p:sldId xmlns:r="http://schemas.openxmlformats.org/officeDocument/2006/relationships" id="257" r:id="Rd5ffa2dc493e44d2"/>
    <p:sldId xmlns:r="http://schemas.openxmlformats.org/officeDocument/2006/relationships" id="258" r:id="R91e07e1a40ef4fa6"/>
    <p:sldId xmlns:r="http://schemas.openxmlformats.org/officeDocument/2006/relationships" id="259" r:id="R67132b037c7b40a5"/>
    <p:sldId xmlns:r="http://schemas.openxmlformats.org/officeDocument/2006/relationships" id="260" r:id="R70d7a55f7a8e40cb"/>
    <p:sldId xmlns:r="http://schemas.openxmlformats.org/officeDocument/2006/relationships" id="261" r:id="Rccec8145f82c41ca"/>
    <p:sldId xmlns:r="http://schemas.openxmlformats.org/officeDocument/2006/relationships" id="262" r:id="R2c8c5d267af54d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889e782d1406f" /><Relationship Type="http://schemas.openxmlformats.org/officeDocument/2006/relationships/slide" Target="/ppt/slides/slide1.xml" Id="R9c3b7273f4c34f00" /><Relationship Type="http://schemas.openxmlformats.org/officeDocument/2006/relationships/slide" Target="/ppt/slides/slide2.xml" Id="Rd5ffa2dc493e44d2" /><Relationship Type="http://schemas.openxmlformats.org/officeDocument/2006/relationships/slide" Target="/ppt/slides/slide3.xml" Id="R91e07e1a40ef4fa6" /><Relationship Type="http://schemas.openxmlformats.org/officeDocument/2006/relationships/slide" Target="/ppt/slides/slide4.xml" Id="R67132b037c7b40a5" /><Relationship Type="http://schemas.openxmlformats.org/officeDocument/2006/relationships/slide" Target="/ppt/slides/slide5.xml" Id="R70d7a55f7a8e40cb" /><Relationship Type="http://schemas.openxmlformats.org/officeDocument/2006/relationships/slide" Target="/ppt/slides/slide6.xml" Id="Rccec8145f82c41ca" /><Relationship Type="http://schemas.openxmlformats.org/officeDocument/2006/relationships/slide" Target="/ppt/slides/slide7.xml" Id="R2c8c5d267af54d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45df8902e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ede4734a54aee" /><Relationship Type="http://schemas.openxmlformats.org/officeDocument/2006/relationships/theme" Target="/ppt/slideMasters/theme/theme1.xml" Id="R8214aa125106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ede4734a5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c6ace813c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e777008f040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b82911f71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26ab20640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25ccb7ba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be1903557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d0722a11b4a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