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f262d30970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99d6c3c839400d"/>
  </p:sldMasterIdLst>
  <p:sldIdLst>
    <p:sldId xmlns:r="http://schemas.openxmlformats.org/officeDocument/2006/relationships" id="256" r:id="R5fcf45f3510a40e7"/>
    <p:sldId xmlns:r="http://schemas.openxmlformats.org/officeDocument/2006/relationships" id="257" r:id="Rba5418b2fc544f68"/>
    <p:sldId xmlns:r="http://schemas.openxmlformats.org/officeDocument/2006/relationships" id="258" r:id="R584983239d704273"/>
    <p:sldId xmlns:r="http://schemas.openxmlformats.org/officeDocument/2006/relationships" id="259" r:id="R898e4f9265474566"/>
    <p:sldId xmlns:r="http://schemas.openxmlformats.org/officeDocument/2006/relationships" id="260" r:id="Rb4c9131ac5eb4ead"/>
    <p:sldId xmlns:r="http://schemas.openxmlformats.org/officeDocument/2006/relationships" id="261" r:id="R24d4d40610e94adc"/>
    <p:sldId xmlns:r="http://schemas.openxmlformats.org/officeDocument/2006/relationships" id="262" r:id="R0b35fe8272df42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9d6c3c839400d" /><Relationship Type="http://schemas.openxmlformats.org/officeDocument/2006/relationships/slide" Target="/ppt/slides/slide1.xml" Id="R5fcf45f3510a40e7" /><Relationship Type="http://schemas.openxmlformats.org/officeDocument/2006/relationships/slide" Target="/ppt/slides/slide2.xml" Id="Rba5418b2fc544f68" /><Relationship Type="http://schemas.openxmlformats.org/officeDocument/2006/relationships/slide" Target="/ppt/slides/slide3.xml" Id="R584983239d704273" /><Relationship Type="http://schemas.openxmlformats.org/officeDocument/2006/relationships/slide" Target="/ppt/slides/slide4.xml" Id="R898e4f9265474566" /><Relationship Type="http://schemas.openxmlformats.org/officeDocument/2006/relationships/slide" Target="/ppt/slides/slide5.xml" Id="Rb4c9131ac5eb4ead" /><Relationship Type="http://schemas.openxmlformats.org/officeDocument/2006/relationships/slide" Target="/ppt/slides/slide6.xml" Id="R24d4d40610e94adc" /><Relationship Type="http://schemas.openxmlformats.org/officeDocument/2006/relationships/slide" Target="/ppt/slides/slide7.xml" Id="R0b35fe8272df42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47193450b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7bb036f804155" /><Relationship Type="http://schemas.openxmlformats.org/officeDocument/2006/relationships/theme" Target="/ppt/slideMasters/theme/theme1.xml" Id="R9da529e0d62649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b7bb036f8041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c1e12fb144f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04c6fe978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b688fb0f044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2778ffd1749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46d79f6ce4c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d4ffd1e5f41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de73170634b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HOTELL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9 996 021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2 869 485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