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d46bb65cb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e7710350e4ad4"/>
  </p:sldMasterIdLst>
  <p:sldIdLst>
    <p:sldId xmlns:r="http://schemas.openxmlformats.org/officeDocument/2006/relationships" id="256" r:id="Re807b118492d47a4"/>
    <p:sldId xmlns:r="http://schemas.openxmlformats.org/officeDocument/2006/relationships" id="257" r:id="R40e446f64d44480d"/>
    <p:sldId xmlns:r="http://schemas.openxmlformats.org/officeDocument/2006/relationships" id="258" r:id="R41b64054b1bd4e93"/>
    <p:sldId xmlns:r="http://schemas.openxmlformats.org/officeDocument/2006/relationships" id="259" r:id="Rd9f20f17924d4203"/>
    <p:sldId xmlns:r="http://schemas.openxmlformats.org/officeDocument/2006/relationships" id="260" r:id="Rbd6b81ce31154c7d"/>
    <p:sldId xmlns:r="http://schemas.openxmlformats.org/officeDocument/2006/relationships" id="261" r:id="Rb4c6b386dc74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e7710350e4ad4" /><Relationship Type="http://schemas.openxmlformats.org/officeDocument/2006/relationships/slide" Target="/ppt/slides/slide1.xml" Id="Re807b118492d47a4" /><Relationship Type="http://schemas.openxmlformats.org/officeDocument/2006/relationships/slide" Target="/ppt/slides/slide2.xml" Id="R40e446f64d44480d" /><Relationship Type="http://schemas.openxmlformats.org/officeDocument/2006/relationships/slide" Target="/ppt/slides/slide3.xml" Id="R41b64054b1bd4e93" /><Relationship Type="http://schemas.openxmlformats.org/officeDocument/2006/relationships/slide" Target="/ppt/slides/slide4.xml" Id="Rd9f20f17924d4203" /><Relationship Type="http://schemas.openxmlformats.org/officeDocument/2006/relationships/slide" Target="/ppt/slides/slide5.xml" Id="Rbd6b81ce31154c7d" /><Relationship Type="http://schemas.openxmlformats.org/officeDocument/2006/relationships/slide" Target="/ppt/slides/slide6.xml" Id="Rb4c6b386dc74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ce73b54f5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f2ac5a8f4ce6" /><Relationship Type="http://schemas.openxmlformats.org/officeDocument/2006/relationships/theme" Target="/ppt/slideMasters/theme/theme1.xml" Id="Rd032fbcc94e3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cf2ac5a8f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72bd88b8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4d0461617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9d341743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39797d0b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d4404fc3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1ceda65f1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