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4d9e6d9764a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571fb8168e4dfe"/>
  </p:sldMasterIdLst>
  <p:sldIdLst>
    <p:sldId xmlns:r="http://schemas.openxmlformats.org/officeDocument/2006/relationships" id="256" r:id="Rdd66b258a4904660"/>
    <p:sldId xmlns:r="http://schemas.openxmlformats.org/officeDocument/2006/relationships" id="257" r:id="Re97bad5a72c240be"/>
    <p:sldId xmlns:r="http://schemas.openxmlformats.org/officeDocument/2006/relationships" id="258" r:id="R17c6ea38d9164356"/>
    <p:sldId xmlns:r="http://schemas.openxmlformats.org/officeDocument/2006/relationships" id="259" r:id="R731cbbf3252840cb"/>
    <p:sldId xmlns:r="http://schemas.openxmlformats.org/officeDocument/2006/relationships" id="260" r:id="R2b32eee830ef4d08"/>
    <p:sldId xmlns:r="http://schemas.openxmlformats.org/officeDocument/2006/relationships" id="261" r:id="Rb6234b7e032c47ec"/>
    <p:sldId xmlns:r="http://schemas.openxmlformats.org/officeDocument/2006/relationships" id="262" r:id="Rf8adfd811e75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71fb8168e4dfe" /><Relationship Type="http://schemas.openxmlformats.org/officeDocument/2006/relationships/slide" Target="/ppt/slides/slide1.xml" Id="Rdd66b258a4904660" /><Relationship Type="http://schemas.openxmlformats.org/officeDocument/2006/relationships/slide" Target="/ppt/slides/slide2.xml" Id="Re97bad5a72c240be" /><Relationship Type="http://schemas.openxmlformats.org/officeDocument/2006/relationships/slide" Target="/ppt/slides/slide3.xml" Id="R17c6ea38d9164356" /><Relationship Type="http://schemas.openxmlformats.org/officeDocument/2006/relationships/slide" Target="/ppt/slides/slide4.xml" Id="R731cbbf3252840cb" /><Relationship Type="http://schemas.openxmlformats.org/officeDocument/2006/relationships/slide" Target="/ppt/slides/slide5.xml" Id="R2b32eee830ef4d08" /><Relationship Type="http://schemas.openxmlformats.org/officeDocument/2006/relationships/slide" Target="/ppt/slides/slide6.xml" Id="Rb6234b7e032c47ec" /><Relationship Type="http://schemas.openxmlformats.org/officeDocument/2006/relationships/slide" Target="/ppt/slides/slide7.xml" Id="Rf8adfd811e75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3e105ce1e4a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57bd6df684327" /><Relationship Type="http://schemas.openxmlformats.org/officeDocument/2006/relationships/theme" Target="/ppt/slideMasters/theme/theme1.xml" Id="Rceb3cda1861247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57bd6df6843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2fd10762e46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4292b2ab142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3f9455d9941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afd594367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8786a7e2e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43f04f31648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06a615db9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SUBLIME PERFORMANCE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SUBLIME PERFORMANCE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 AADALEN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RENATE AADALEN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Haugerudveien 61A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1434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