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e3b1eb5946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26c0029e94212"/>
  </p:sldMasterIdLst>
  <p:sldIdLst>
    <p:sldId xmlns:r="http://schemas.openxmlformats.org/officeDocument/2006/relationships" id="256" r:id="R50401ffc44134a58"/>
    <p:sldId xmlns:r="http://schemas.openxmlformats.org/officeDocument/2006/relationships" id="257" r:id="R2fbfaba093a74914"/>
    <p:sldId xmlns:r="http://schemas.openxmlformats.org/officeDocument/2006/relationships" id="258" r:id="Rbefc4ef6535d4d76"/>
    <p:sldId xmlns:r="http://schemas.openxmlformats.org/officeDocument/2006/relationships" id="259" r:id="Red4ce3b1bd434413"/>
    <p:sldId xmlns:r="http://schemas.openxmlformats.org/officeDocument/2006/relationships" id="260" r:id="Reac42c8551cf4e07"/>
    <p:sldId xmlns:r="http://schemas.openxmlformats.org/officeDocument/2006/relationships" id="261" r:id="R0af5caf1f97e43fd"/>
    <p:sldId xmlns:r="http://schemas.openxmlformats.org/officeDocument/2006/relationships" id="262" r:id="Rfd82dd39d9cc48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26c0029e94212" /><Relationship Type="http://schemas.openxmlformats.org/officeDocument/2006/relationships/slide" Target="/ppt/slides/slide1.xml" Id="R50401ffc44134a58" /><Relationship Type="http://schemas.openxmlformats.org/officeDocument/2006/relationships/slide" Target="/ppt/slides/slide2.xml" Id="R2fbfaba093a74914" /><Relationship Type="http://schemas.openxmlformats.org/officeDocument/2006/relationships/slide" Target="/ppt/slides/slide3.xml" Id="Rbefc4ef6535d4d76" /><Relationship Type="http://schemas.openxmlformats.org/officeDocument/2006/relationships/slide" Target="/ppt/slides/slide4.xml" Id="Red4ce3b1bd434413" /><Relationship Type="http://schemas.openxmlformats.org/officeDocument/2006/relationships/slide" Target="/ppt/slides/slide5.xml" Id="Reac42c8551cf4e07" /><Relationship Type="http://schemas.openxmlformats.org/officeDocument/2006/relationships/slide" Target="/ppt/slides/slide6.xml" Id="R0af5caf1f97e43fd" /><Relationship Type="http://schemas.openxmlformats.org/officeDocument/2006/relationships/slide" Target="/ppt/slides/slide7.xml" Id="Rfd82dd39d9cc48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4a86fd28e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4e5f43ca4710" /><Relationship Type="http://schemas.openxmlformats.org/officeDocument/2006/relationships/theme" Target="/ppt/slideMasters/theme/theme1.xml" Id="Rb39c72d64c51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3f4e5f43ca47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56b1cb00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8a3a40a42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056bdc71f48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1069003940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1c8bf6554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50b76e9cb49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5ce83fa441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BROCH CF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CF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112 543 651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125 987 737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156 630 261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BROCH CATHARINA 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921 976 267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BROCH CF HOLDING AS</a:t>
            </a:r>
          </a:p>
        </p:txBody>
      </p:sp>
    </p:spTree>
  </p:cSld>
  <p:clrMapOvr>
    <a:masterClrMapping xmlns:a="http://schemas.openxmlformats.org/drawingml/2006/main"/>
  </p:clrMapOvr>
</p:sld>
</file>