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8b67c44a84f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b1988173454ccd"/>
  </p:sldMasterIdLst>
  <p:sldIdLst>
    <p:sldId xmlns:r="http://schemas.openxmlformats.org/officeDocument/2006/relationships" id="256" r:id="Rce537fb3bcff4495"/>
    <p:sldId xmlns:r="http://schemas.openxmlformats.org/officeDocument/2006/relationships" id="257" r:id="R5964ba697a2d41d3"/>
    <p:sldId xmlns:r="http://schemas.openxmlformats.org/officeDocument/2006/relationships" id="258" r:id="Rb03a9ef737444526"/>
    <p:sldId xmlns:r="http://schemas.openxmlformats.org/officeDocument/2006/relationships" id="259" r:id="R4fc224d5fcc7466c"/>
    <p:sldId xmlns:r="http://schemas.openxmlformats.org/officeDocument/2006/relationships" id="260" r:id="R524e94cc6eb449c6"/>
    <p:sldId xmlns:r="http://schemas.openxmlformats.org/officeDocument/2006/relationships" id="261" r:id="R7d2653c3916c46ce"/>
    <p:sldId xmlns:r="http://schemas.openxmlformats.org/officeDocument/2006/relationships" id="262" r:id="Ra584f8387fab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b1988173454ccd" /><Relationship Type="http://schemas.openxmlformats.org/officeDocument/2006/relationships/slide" Target="/ppt/slides/slide1.xml" Id="Rce537fb3bcff4495" /><Relationship Type="http://schemas.openxmlformats.org/officeDocument/2006/relationships/slide" Target="/ppt/slides/slide2.xml" Id="R5964ba697a2d41d3" /><Relationship Type="http://schemas.openxmlformats.org/officeDocument/2006/relationships/slide" Target="/ppt/slides/slide3.xml" Id="Rb03a9ef737444526" /><Relationship Type="http://schemas.openxmlformats.org/officeDocument/2006/relationships/slide" Target="/ppt/slides/slide4.xml" Id="R4fc224d5fcc7466c" /><Relationship Type="http://schemas.openxmlformats.org/officeDocument/2006/relationships/slide" Target="/ppt/slides/slide5.xml" Id="R524e94cc6eb449c6" /><Relationship Type="http://schemas.openxmlformats.org/officeDocument/2006/relationships/slide" Target="/ppt/slides/slide6.xml" Id="R7d2653c3916c46ce" /><Relationship Type="http://schemas.openxmlformats.org/officeDocument/2006/relationships/slide" Target="/ppt/slides/slide7.xml" Id="Ra584f8387fab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7df1611dd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8689f89764ce5" /><Relationship Type="http://schemas.openxmlformats.org/officeDocument/2006/relationships/theme" Target="/ppt/slideMasters/theme/theme1.xml" Id="Re416f45b36a4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8689f8976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7fede06be4d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5967192b14c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2a40e888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d918f11c2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f349864b045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cd15ac95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ab6b893c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NISTUÅ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NISTUÅ AS ble etablert [år] og holder til i Halsanaustan.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−2 751 072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25 666 626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488 734 896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521 868 791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BERIT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ELDBJØRG HAUGE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NILS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6680 Halsanaustan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921 956 339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NISTUÅ AS</a:t>
            </a:r>
          </a:p>
        </p:txBody>
      </p:sp>
    </p:spTree>
  </p:cSld>
  <p:clrMapOvr>
    <a:masterClrMapping xmlns:a="http://schemas.openxmlformats.org/drawingml/2006/main"/>
  </p:clrMapOvr>
</p:sld>
</file>