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648df17ef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6425705a4412a"/>
  </p:sldMasterIdLst>
  <p:sldIdLst>
    <p:sldId xmlns:r="http://schemas.openxmlformats.org/officeDocument/2006/relationships" id="256" r:id="R80e635c2f78f488d"/>
    <p:sldId xmlns:r="http://schemas.openxmlformats.org/officeDocument/2006/relationships" id="257" r:id="R9ffbed9f05e1474b"/>
    <p:sldId xmlns:r="http://schemas.openxmlformats.org/officeDocument/2006/relationships" id="258" r:id="R88ffb6c5db5147cc"/>
    <p:sldId xmlns:r="http://schemas.openxmlformats.org/officeDocument/2006/relationships" id="259" r:id="R3c9216a4835a4c43"/>
    <p:sldId xmlns:r="http://schemas.openxmlformats.org/officeDocument/2006/relationships" id="260" r:id="R34f084e13cfb47fe"/>
    <p:sldId xmlns:r="http://schemas.openxmlformats.org/officeDocument/2006/relationships" id="261" r:id="R924ef9b8b4484aa0"/>
    <p:sldId xmlns:r="http://schemas.openxmlformats.org/officeDocument/2006/relationships" id="262" r:id="Rf892c269c6cd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6425705a4412a" /><Relationship Type="http://schemas.openxmlformats.org/officeDocument/2006/relationships/slide" Target="/ppt/slides/slide1.xml" Id="R80e635c2f78f488d" /><Relationship Type="http://schemas.openxmlformats.org/officeDocument/2006/relationships/slide" Target="/ppt/slides/slide2.xml" Id="R9ffbed9f05e1474b" /><Relationship Type="http://schemas.openxmlformats.org/officeDocument/2006/relationships/slide" Target="/ppt/slides/slide3.xml" Id="R88ffb6c5db5147cc" /><Relationship Type="http://schemas.openxmlformats.org/officeDocument/2006/relationships/slide" Target="/ppt/slides/slide4.xml" Id="R3c9216a4835a4c43" /><Relationship Type="http://schemas.openxmlformats.org/officeDocument/2006/relationships/slide" Target="/ppt/slides/slide5.xml" Id="R34f084e13cfb47fe" /><Relationship Type="http://schemas.openxmlformats.org/officeDocument/2006/relationships/slide" Target="/ppt/slides/slide6.xml" Id="R924ef9b8b4484aa0" /><Relationship Type="http://schemas.openxmlformats.org/officeDocument/2006/relationships/slide" Target="/ppt/slides/slide7.xml" Id="Rf892c269c6cd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6060e4e65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5d4f8fe444c79" /><Relationship Type="http://schemas.openxmlformats.org/officeDocument/2006/relationships/theme" Target="/ppt/slideMasters/theme/theme1.xml" Id="R58b1adb11584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5d4f8fe444c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64e4775e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c23c478b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37a51c8e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1c80a5182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832f6232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0fd66c5e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fd3d7506c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BROCH JC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54 417 000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102 492 000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102 999 000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JØRGEN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JC HOLDING AS</a:t>
            </a:r>
          </a:p>
        </p:txBody>
      </p:sp>
    </p:spTree>
  </p:cSld>
  <p:clrMapOvr>
    <a:masterClrMapping xmlns:a="http://schemas.openxmlformats.org/drawingml/2006/main"/>
  </p:clrMapOvr>
</p:sld>
</file>