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edec068b7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e073bb9d0640c2"/>
  </p:sldMasterIdLst>
  <p:sldIdLst>
    <p:sldId xmlns:r="http://schemas.openxmlformats.org/officeDocument/2006/relationships" id="256" r:id="R732422fd4d8344b2"/>
    <p:sldId xmlns:r="http://schemas.openxmlformats.org/officeDocument/2006/relationships" id="257" r:id="Re18c0fad25e643d0"/>
    <p:sldId xmlns:r="http://schemas.openxmlformats.org/officeDocument/2006/relationships" id="258" r:id="R37870b28ec504737"/>
    <p:sldId xmlns:r="http://schemas.openxmlformats.org/officeDocument/2006/relationships" id="259" r:id="Rb0e074a5d6c24c29"/>
    <p:sldId xmlns:r="http://schemas.openxmlformats.org/officeDocument/2006/relationships" id="260" r:id="R9768f84517d64ae5"/>
    <p:sldId xmlns:r="http://schemas.openxmlformats.org/officeDocument/2006/relationships" id="261" r:id="R8e29afd4221b4c18"/>
    <p:sldId xmlns:r="http://schemas.openxmlformats.org/officeDocument/2006/relationships" id="262" r:id="R10e0eff4484b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e073bb9d0640c2" /><Relationship Type="http://schemas.openxmlformats.org/officeDocument/2006/relationships/slide" Target="/ppt/slides/slide1.xml" Id="R732422fd4d8344b2" /><Relationship Type="http://schemas.openxmlformats.org/officeDocument/2006/relationships/slide" Target="/ppt/slides/slide2.xml" Id="Re18c0fad25e643d0" /><Relationship Type="http://schemas.openxmlformats.org/officeDocument/2006/relationships/slide" Target="/ppt/slides/slide3.xml" Id="R37870b28ec504737" /><Relationship Type="http://schemas.openxmlformats.org/officeDocument/2006/relationships/slide" Target="/ppt/slides/slide4.xml" Id="Rb0e074a5d6c24c29" /><Relationship Type="http://schemas.openxmlformats.org/officeDocument/2006/relationships/slide" Target="/ppt/slides/slide5.xml" Id="R9768f84517d64ae5" /><Relationship Type="http://schemas.openxmlformats.org/officeDocument/2006/relationships/slide" Target="/ppt/slides/slide6.xml" Id="R8e29afd4221b4c18" /><Relationship Type="http://schemas.openxmlformats.org/officeDocument/2006/relationships/slide" Target="/ppt/slides/slide7.xml" Id="R10e0eff4484b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4fd6f9b8d47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38ac2a3b42f8" /><Relationship Type="http://schemas.openxmlformats.org/officeDocument/2006/relationships/theme" Target="/ppt/slideMasters/theme/theme1.xml" Id="Rcab20d62bac5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838ac2a3b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e0c19092c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ccc072b2a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228a5c2b3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91fd191c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8b1c9683a42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eab026a7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8beb3648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