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394c5753447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5ad3cd71e48cc"/>
  </p:sldMasterIdLst>
  <p:sldIdLst>
    <p:sldId xmlns:r="http://schemas.openxmlformats.org/officeDocument/2006/relationships" id="256" r:id="R89cb55699d3d4b12"/>
    <p:sldId xmlns:r="http://schemas.openxmlformats.org/officeDocument/2006/relationships" id="257" r:id="R5bbce5fd9c9a44fa"/>
    <p:sldId xmlns:r="http://schemas.openxmlformats.org/officeDocument/2006/relationships" id="258" r:id="Rd6ba737a63064c38"/>
    <p:sldId xmlns:r="http://schemas.openxmlformats.org/officeDocument/2006/relationships" id="259" r:id="R6aa93e5cf95345eb"/>
    <p:sldId xmlns:r="http://schemas.openxmlformats.org/officeDocument/2006/relationships" id="260" r:id="R113ac251af4941a7"/>
    <p:sldId xmlns:r="http://schemas.openxmlformats.org/officeDocument/2006/relationships" id="261" r:id="R0f7597c9ed7d4ad2"/>
    <p:sldId xmlns:r="http://schemas.openxmlformats.org/officeDocument/2006/relationships" id="262" r:id="R6d21a52d35e5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5ad3cd71e48cc" /><Relationship Type="http://schemas.openxmlformats.org/officeDocument/2006/relationships/slide" Target="/ppt/slides/slide1.xml" Id="R89cb55699d3d4b12" /><Relationship Type="http://schemas.openxmlformats.org/officeDocument/2006/relationships/slide" Target="/ppt/slides/slide2.xml" Id="R5bbce5fd9c9a44fa" /><Relationship Type="http://schemas.openxmlformats.org/officeDocument/2006/relationships/slide" Target="/ppt/slides/slide3.xml" Id="Rd6ba737a63064c38" /><Relationship Type="http://schemas.openxmlformats.org/officeDocument/2006/relationships/slide" Target="/ppt/slides/slide4.xml" Id="R6aa93e5cf95345eb" /><Relationship Type="http://schemas.openxmlformats.org/officeDocument/2006/relationships/slide" Target="/ppt/slides/slide5.xml" Id="R113ac251af4941a7" /><Relationship Type="http://schemas.openxmlformats.org/officeDocument/2006/relationships/slide" Target="/ppt/slides/slide6.xml" Id="R0f7597c9ed7d4ad2" /><Relationship Type="http://schemas.openxmlformats.org/officeDocument/2006/relationships/slide" Target="/ppt/slides/slide7.xml" Id="R6d21a52d35e5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64bd9634649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d3d468b9041b3" /><Relationship Type="http://schemas.openxmlformats.org/officeDocument/2006/relationships/theme" Target="/ppt/slideMasters/theme/theme1.xml" Id="R6b0e303ddc5b4c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ad3d468b9041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c2d99c094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4af67dea74e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57e40b5a444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f5fbb83294a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749b5c13343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414d4b3db40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6a47f76f94c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A.S.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A.S. KVIA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4 223 159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68 307 040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68 770 216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ANNE SIRI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Arnebråtveien 145B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