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cc99b84934f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41ea5820f42e3"/>
  </p:sldMasterIdLst>
  <p:sldIdLst>
    <p:sldId xmlns:r="http://schemas.openxmlformats.org/officeDocument/2006/relationships" id="256" r:id="R71a8d3f526164844"/>
    <p:sldId xmlns:r="http://schemas.openxmlformats.org/officeDocument/2006/relationships" id="257" r:id="R122f2b6262474dea"/>
    <p:sldId xmlns:r="http://schemas.openxmlformats.org/officeDocument/2006/relationships" id="258" r:id="Re82a902f5fde4e57"/>
    <p:sldId xmlns:r="http://schemas.openxmlformats.org/officeDocument/2006/relationships" id="259" r:id="R7e40c4ebce3c43f1"/>
    <p:sldId xmlns:r="http://schemas.openxmlformats.org/officeDocument/2006/relationships" id="260" r:id="R7b2d5da1a5814b71"/>
    <p:sldId xmlns:r="http://schemas.openxmlformats.org/officeDocument/2006/relationships" id="261" r:id="Rb57865b04da043b0"/>
    <p:sldId xmlns:r="http://schemas.openxmlformats.org/officeDocument/2006/relationships" id="262" r:id="R1f75dcab2753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41ea5820f42e3" /><Relationship Type="http://schemas.openxmlformats.org/officeDocument/2006/relationships/slide" Target="/ppt/slides/slide1.xml" Id="R71a8d3f526164844" /><Relationship Type="http://schemas.openxmlformats.org/officeDocument/2006/relationships/slide" Target="/ppt/slides/slide2.xml" Id="R122f2b6262474dea" /><Relationship Type="http://schemas.openxmlformats.org/officeDocument/2006/relationships/slide" Target="/ppt/slides/slide3.xml" Id="Re82a902f5fde4e57" /><Relationship Type="http://schemas.openxmlformats.org/officeDocument/2006/relationships/slide" Target="/ppt/slides/slide4.xml" Id="R7e40c4ebce3c43f1" /><Relationship Type="http://schemas.openxmlformats.org/officeDocument/2006/relationships/slide" Target="/ppt/slides/slide5.xml" Id="R7b2d5da1a5814b71" /><Relationship Type="http://schemas.openxmlformats.org/officeDocument/2006/relationships/slide" Target="/ppt/slides/slide6.xml" Id="Rb57865b04da043b0" /><Relationship Type="http://schemas.openxmlformats.org/officeDocument/2006/relationships/slide" Target="/ppt/slides/slide7.xml" Id="R1f75dcab2753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a6aa2cad6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bdd3961dd476c" /><Relationship Type="http://schemas.openxmlformats.org/officeDocument/2006/relationships/theme" Target="/ppt/slideMasters/theme/theme1.xml" Id="Rf1d5c9aaab65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bdd3961dd47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a9a70b5af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00be6c64446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c8cfddf1f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2d52b3f1a4b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fdc4fefd241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7de5266eb48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93513bca2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64 866 958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64 988 909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