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1c8fc54a0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b94711b2f4856"/>
  </p:sldMasterIdLst>
  <p:sldIdLst>
    <p:sldId xmlns:r="http://schemas.openxmlformats.org/officeDocument/2006/relationships" id="256" r:id="R222fc1d911ad42c0"/>
    <p:sldId xmlns:r="http://schemas.openxmlformats.org/officeDocument/2006/relationships" id="257" r:id="Rd26f7697c22e4be4"/>
    <p:sldId xmlns:r="http://schemas.openxmlformats.org/officeDocument/2006/relationships" id="258" r:id="R052fa9636c0146b5"/>
    <p:sldId xmlns:r="http://schemas.openxmlformats.org/officeDocument/2006/relationships" id="259" r:id="R9bc570f23f964235"/>
    <p:sldId xmlns:r="http://schemas.openxmlformats.org/officeDocument/2006/relationships" id="260" r:id="R81ce99b227784aab"/>
    <p:sldId xmlns:r="http://schemas.openxmlformats.org/officeDocument/2006/relationships" id="261" r:id="R2c66fdd7536d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b94711b2f4856" /><Relationship Type="http://schemas.openxmlformats.org/officeDocument/2006/relationships/slide" Target="/ppt/slides/slide1.xml" Id="R222fc1d911ad42c0" /><Relationship Type="http://schemas.openxmlformats.org/officeDocument/2006/relationships/slide" Target="/ppt/slides/slide2.xml" Id="Rd26f7697c22e4be4" /><Relationship Type="http://schemas.openxmlformats.org/officeDocument/2006/relationships/slide" Target="/ppt/slides/slide3.xml" Id="R052fa9636c0146b5" /><Relationship Type="http://schemas.openxmlformats.org/officeDocument/2006/relationships/slide" Target="/ppt/slides/slide4.xml" Id="R9bc570f23f964235" /><Relationship Type="http://schemas.openxmlformats.org/officeDocument/2006/relationships/slide" Target="/ppt/slides/slide5.xml" Id="R81ce99b227784aab" /><Relationship Type="http://schemas.openxmlformats.org/officeDocument/2006/relationships/slide" Target="/ppt/slides/slide6.xml" Id="R2c66fdd7536d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dfc76ed46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2d4b851e241c2" /><Relationship Type="http://schemas.openxmlformats.org/officeDocument/2006/relationships/theme" Target="/ppt/slideMasters/theme/theme1.xml" Id="R015026bd86de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2d4b851e2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2e92cc175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3e6921804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dbc930154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ec58c0f7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d380437445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b5f51d99a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KVIA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921 876 599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