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73829e6b2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38f24988147b3"/>
  </p:sldMasterIdLst>
  <p:sldIdLst>
    <p:sldId xmlns:r="http://schemas.openxmlformats.org/officeDocument/2006/relationships" id="256" r:id="R4c8e51d12fb941b4"/>
    <p:sldId xmlns:r="http://schemas.openxmlformats.org/officeDocument/2006/relationships" id="257" r:id="R73d3805aef3c4dd1"/>
    <p:sldId xmlns:r="http://schemas.openxmlformats.org/officeDocument/2006/relationships" id="258" r:id="Rdb37c8197ed34e75"/>
    <p:sldId xmlns:r="http://schemas.openxmlformats.org/officeDocument/2006/relationships" id="259" r:id="R8c823ea760f14abc"/>
    <p:sldId xmlns:r="http://schemas.openxmlformats.org/officeDocument/2006/relationships" id="260" r:id="Rd4f28fb945224fc9"/>
    <p:sldId xmlns:r="http://schemas.openxmlformats.org/officeDocument/2006/relationships" id="261" r:id="R9d2960be53424db6"/>
    <p:sldId xmlns:r="http://schemas.openxmlformats.org/officeDocument/2006/relationships" id="262" r:id="R7cb0f20ce1bb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38f24988147b3" /><Relationship Type="http://schemas.openxmlformats.org/officeDocument/2006/relationships/slide" Target="/ppt/slides/slide1.xml" Id="R4c8e51d12fb941b4" /><Relationship Type="http://schemas.openxmlformats.org/officeDocument/2006/relationships/slide" Target="/ppt/slides/slide2.xml" Id="R73d3805aef3c4dd1" /><Relationship Type="http://schemas.openxmlformats.org/officeDocument/2006/relationships/slide" Target="/ppt/slides/slide3.xml" Id="Rdb37c8197ed34e75" /><Relationship Type="http://schemas.openxmlformats.org/officeDocument/2006/relationships/slide" Target="/ppt/slides/slide4.xml" Id="R8c823ea760f14abc" /><Relationship Type="http://schemas.openxmlformats.org/officeDocument/2006/relationships/slide" Target="/ppt/slides/slide5.xml" Id="Rd4f28fb945224fc9" /><Relationship Type="http://schemas.openxmlformats.org/officeDocument/2006/relationships/slide" Target="/ppt/slides/slide6.xml" Id="R9d2960be53424db6" /><Relationship Type="http://schemas.openxmlformats.org/officeDocument/2006/relationships/slide" Target="/ppt/slides/slide7.xml" Id="R7cb0f20ce1bb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1d62d2514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ecad808a426a" /><Relationship Type="http://schemas.openxmlformats.org/officeDocument/2006/relationships/theme" Target="/ppt/slideMasters/theme/theme1.xml" Id="R0a6be33f915c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0ecad808a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dd1c915a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becbf2d6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c07e365a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179f3f53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24ad6f0b1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c91cd161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983a07f5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