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d87f5b05cd42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b91e6d12d14fe2"/>
  </p:sldMasterIdLst>
  <p:sldIdLst>
    <p:sldId xmlns:r="http://schemas.openxmlformats.org/officeDocument/2006/relationships" id="256" r:id="Rcd8b599982af468f"/>
    <p:sldId xmlns:r="http://schemas.openxmlformats.org/officeDocument/2006/relationships" id="257" r:id="R226f031ed0d24b86"/>
    <p:sldId xmlns:r="http://schemas.openxmlformats.org/officeDocument/2006/relationships" id="258" r:id="Rf158220f7ec94a37"/>
    <p:sldId xmlns:r="http://schemas.openxmlformats.org/officeDocument/2006/relationships" id="259" r:id="R881b97cc043b4802"/>
    <p:sldId xmlns:r="http://schemas.openxmlformats.org/officeDocument/2006/relationships" id="260" r:id="Ref96528cd5cd486a"/>
    <p:sldId xmlns:r="http://schemas.openxmlformats.org/officeDocument/2006/relationships" id="261" r:id="R68cc6f2415e245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91e6d12d14fe2" /><Relationship Type="http://schemas.openxmlformats.org/officeDocument/2006/relationships/slide" Target="/ppt/slides/slide1.xml" Id="Rcd8b599982af468f" /><Relationship Type="http://schemas.openxmlformats.org/officeDocument/2006/relationships/slide" Target="/ppt/slides/slide2.xml" Id="R226f031ed0d24b86" /><Relationship Type="http://schemas.openxmlformats.org/officeDocument/2006/relationships/slide" Target="/ppt/slides/slide3.xml" Id="Rf158220f7ec94a37" /><Relationship Type="http://schemas.openxmlformats.org/officeDocument/2006/relationships/slide" Target="/ppt/slides/slide4.xml" Id="R881b97cc043b4802" /><Relationship Type="http://schemas.openxmlformats.org/officeDocument/2006/relationships/slide" Target="/ppt/slides/slide5.xml" Id="Ref96528cd5cd486a" /><Relationship Type="http://schemas.openxmlformats.org/officeDocument/2006/relationships/slide" Target="/ppt/slides/slide6.xml" Id="R68cc6f2415e245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9249e480848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f184734cc4d25" /><Relationship Type="http://schemas.openxmlformats.org/officeDocument/2006/relationships/theme" Target="/ppt/slideMasters/theme/theme1.xml" Id="R351c3c8aea8b4c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0f184734cc4d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2c260f9704a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00a3352f140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951487b554e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38e643e9a4b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f040b11f146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242b48da24e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F&amp;A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F&amp;A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F&amp;A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F&amp;A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F&amp;A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F&amp;A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Rolfsbuktveien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921 862 873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F&amp;A HOLDING AS</a:t>
            </a:r>
          </a:p>
        </p:txBody>
      </p:sp>
    </p:spTree>
  </p:cSld>
  <p:clrMapOvr>
    <a:masterClrMapping xmlns:a="http://schemas.openxmlformats.org/drawingml/2006/main"/>
  </p:clrMapOvr>
</p:sld>
</file>