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0e338e6f2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928fe51eb457e"/>
  </p:sldMasterIdLst>
  <p:sldIdLst>
    <p:sldId xmlns:r="http://schemas.openxmlformats.org/officeDocument/2006/relationships" id="256" r:id="R2c62f5a7b5014322"/>
    <p:sldId xmlns:r="http://schemas.openxmlformats.org/officeDocument/2006/relationships" id="257" r:id="R2115fe0ae3e541cc"/>
    <p:sldId xmlns:r="http://schemas.openxmlformats.org/officeDocument/2006/relationships" id="258" r:id="R6c9d17e7c3174d8a"/>
    <p:sldId xmlns:r="http://schemas.openxmlformats.org/officeDocument/2006/relationships" id="259" r:id="Rd77c5ffac7c843d4"/>
    <p:sldId xmlns:r="http://schemas.openxmlformats.org/officeDocument/2006/relationships" id="260" r:id="R975616fba9c54a19"/>
    <p:sldId xmlns:r="http://schemas.openxmlformats.org/officeDocument/2006/relationships" id="261" r:id="R2a77cbf3f29c4538"/>
    <p:sldId xmlns:r="http://schemas.openxmlformats.org/officeDocument/2006/relationships" id="262" r:id="Rc45384035c444f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928fe51eb457e" /><Relationship Type="http://schemas.openxmlformats.org/officeDocument/2006/relationships/slide" Target="/ppt/slides/slide1.xml" Id="R2c62f5a7b5014322" /><Relationship Type="http://schemas.openxmlformats.org/officeDocument/2006/relationships/slide" Target="/ppt/slides/slide2.xml" Id="R2115fe0ae3e541cc" /><Relationship Type="http://schemas.openxmlformats.org/officeDocument/2006/relationships/slide" Target="/ppt/slides/slide3.xml" Id="R6c9d17e7c3174d8a" /><Relationship Type="http://schemas.openxmlformats.org/officeDocument/2006/relationships/slide" Target="/ppt/slides/slide4.xml" Id="Rd77c5ffac7c843d4" /><Relationship Type="http://schemas.openxmlformats.org/officeDocument/2006/relationships/slide" Target="/ppt/slides/slide5.xml" Id="R975616fba9c54a19" /><Relationship Type="http://schemas.openxmlformats.org/officeDocument/2006/relationships/slide" Target="/ppt/slides/slide6.xml" Id="R2a77cbf3f29c4538" /><Relationship Type="http://schemas.openxmlformats.org/officeDocument/2006/relationships/slide" Target="/ppt/slides/slide7.xml" Id="Rc45384035c444f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043d24352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99cb7a7d43f3" /><Relationship Type="http://schemas.openxmlformats.org/officeDocument/2006/relationships/theme" Target="/ppt/slideMasters/theme/theme1.xml" Id="Rba7351ec2ece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099cb7a7d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5842f1954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3375cd7fe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966e9e3c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bf32b79aa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2d10e14043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7a2220816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f323752a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