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d1dc18cd1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0cc8dba0b4efa"/>
  </p:sldMasterIdLst>
  <p:sldIdLst>
    <p:sldId xmlns:r="http://schemas.openxmlformats.org/officeDocument/2006/relationships" id="256" r:id="R8434a4be685d4766"/>
    <p:sldId xmlns:r="http://schemas.openxmlformats.org/officeDocument/2006/relationships" id="257" r:id="R200c8842ddb54c23"/>
    <p:sldId xmlns:r="http://schemas.openxmlformats.org/officeDocument/2006/relationships" id="258" r:id="Rebff648e0ec04812"/>
    <p:sldId xmlns:r="http://schemas.openxmlformats.org/officeDocument/2006/relationships" id="259" r:id="Rd580553d84bc4028"/>
    <p:sldId xmlns:r="http://schemas.openxmlformats.org/officeDocument/2006/relationships" id="260" r:id="R66929d1d00764073"/>
    <p:sldId xmlns:r="http://schemas.openxmlformats.org/officeDocument/2006/relationships" id="261" r:id="R7dff4818dd1b4fed"/>
    <p:sldId xmlns:r="http://schemas.openxmlformats.org/officeDocument/2006/relationships" id="262" r:id="R94091c4da1cd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0cc8dba0b4efa" /><Relationship Type="http://schemas.openxmlformats.org/officeDocument/2006/relationships/slide" Target="/ppt/slides/slide1.xml" Id="R8434a4be685d4766" /><Relationship Type="http://schemas.openxmlformats.org/officeDocument/2006/relationships/slide" Target="/ppt/slides/slide2.xml" Id="R200c8842ddb54c23" /><Relationship Type="http://schemas.openxmlformats.org/officeDocument/2006/relationships/slide" Target="/ppt/slides/slide3.xml" Id="Rebff648e0ec04812" /><Relationship Type="http://schemas.openxmlformats.org/officeDocument/2006/relationships/slide" Target="/ppt/slides/slide4.xml" Id="Rd580553d84bc4028" /><Relationship Type="http://schemas.openxmlformats.org/officeDocument/2006/relationships/slide" Target="/ppt/slides/slide5.xml" Id="R66929d1d00764073" /><Relationship Type="http://schemas.openxmlformats.org/officeDocument/2006/relationships/slide" Target="/ppt/slides/slide6.xml" Id="R7dff4818dd1b4fed" /><Relationship Type="http://schemas.openxmlformats.org/officeDocument/2006/relationships/slide" Target="/ppt/slides/slide7.xml" Id="R94091c4da1cd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29cacb44d47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40b13b9b4644" /><Relationship Type="http://schemas.openxmlformats.org/officeDocument/2006/relationships/theme" Target="/ppt/slideMasters/theme/theme1.xml" Id="Rcac26939e56f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840b13b9b46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1eaae23e6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be9a8b8ad4e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4db7386b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9d6dd580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7818afbb4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718222a01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e83cf7b7e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GJELSTAD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