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4ace89d5954b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d89318d2a6465b"/>
  </p:sldMasterIdLst>
  <p:sldIdLst>
    <p:sldId xmlns:r="http://schemas.openxmlformats.org/officeDocument/2006/relationships" id="256" r:id="Rabacc04fae0c49af"/>
    <p:sldId xmlns:r="http://schemas.openxmlformats.org/officeDocument/2006/relationships" id="257" r:id="R682d31e9e1ab4485"/>
    <p:sldId xmlns:r="http://schemas.openxmlformats.org/officeDocument/2006/relationships" id="258" r:id="R8346dd7a05c542c4"/>
    <p:sldId xmlns:r="http://schemas.openxmlformats.org/officeDocument/2006/relationships" id="259" r:id="R3f937bb4dd634ea4"/>
    <p:sldId xmlns:r="http://schemas.openxmlformats.org/officeDocument/2006/relationships" id="260" r:id="Rd503d808ac424a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d89318d2a6465b" /><Relationship Type="http://schemas.openxmlformats.org/officeDocument/2006/relationships/slide" Target="/ppt/slides/slide1.xml" Id="Rabacc04fae0c49af" /><Relationship Type="http://schemas.openxmlformats.org/officeDocument/2006/relationships/slide" Target="/ppt/slides/slide2.xml" Id="R682d31e9e1ab4485" /><Relationship Type="http://schemas.openxmlformats.org/officeDocument/2006/relationships/slide" Target="/ppt/slides/slide3.xml" Id="R8346dd7a05c542c4" /><Relationship Type="http://schemas.openxmlformats.org/officeDocument/2006/relationships/slide" Target="/ppt/slides/slide4.xml" Id="R3f937bb4dd634ea4" /><Relationship Type="http://schemas.openxmlformats.org/officeDocument/2006/relationships/slide" Target="/ppt/slides/slide5.xml" Id="Rd503d808ac424a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0cfb80471348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aa64af861f47a2" /><Relationship Type="http://schemas.openxmlformats.org/officeDocument/2006/relationships/theme" Target="/ppt/slideMasters/theme/theme1.xml" Id="Rc1fb0e7cf05043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aa64af861f47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3363a1ffc49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e6bdee9fa044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774d699d0444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82c256a1e641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69dab0a08e47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BEDRIFTSKLUBBEN SCANDIC SEILET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BEDRIFTSKLUBBEN SCANDIC SEILET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BEDRIFTSKLUBBEN SCANDIC SEILET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BEDRIFTSKLUBBEN SCANDIC SEILET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BEDRIFTSKLUBBEN SCANDIC SEILET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BEDRIFTSKLUBBEN SCANDIC SEILET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Scandic Seilet, Gideonvegen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6412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921 827 237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BEDRIFTSKLUBBEN SCANDIC SEILET</a:t>
            </a:r>
          </a:p>
        </p:txBody>
      </p:sp>
    </p:spTree>
  </p:cSld>
  <p:clrMapOvr>
    <a:masterClrMapping xmlns:a="http://schemas.openxmlformats.org/drawingml/2006/main"/>
  </p:clrMapOvr>
</p:sld>
</file>