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a82436194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aa33bf43d493b"/>
  </p:sldMasterIdLst>
  <p:sldIdLst>
    <p:sldId xmlns:r="http://schemas.openxmlformats.org/officeDocument/2006/relationships" id="256" r:id="R36996a3b13a54109"/>
    <p:sldId xmlns:r="http://schemas.openxmlformats.org/officeDocument/2006/relationships" id="257" r:id="R2d473635e3c04dad"/>
    <p:sldId xmlns:r="http://schemas.openxmlformats.org/officeDocument/2006/relationships" id="258" r:id="R3b316859175248e7"/>
    <p:sldId xmlns:r="http://schemas.openxmlformats.org/officeDocument/2006/relationships" id="259" r:id="Rc17e1d67de394dda"/>
    <p:sldId xmlns:r="http://schemas.openxmlformats.org/officeDocument/2006/relationships" id="260" r:id="R9cf30bda5d3b4de7"/>
    <p:sldId xmlns:r="http://schemas.openxmlformats.org/officeDocument/2006/relationships" id="261" r:id="R223a3a27e7b64f67"/>
    <p:sldId xmlns:r="http://schemas.openxmlformats.org/officeDocument/2006/relationships" id="262" r:id="Rd589eca045af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aa33bf43d493b" /><Relationship Type="http://schemas.openxmlformats.org/officeDocument/2006/relationships/slide" Target="/ppt/slides/slide1.xml" Id="R36996a3b13a54109" /><Relationship Type="http://schemas.openxmlformats.org/officeDocument/2006/relationships/slide" Target="/ppt/slides/slide2.xml" Id="R2d473635e3c04dad" /><Relationship Type="http://schemas.openxmlformats.org/officeDocument/2006/relationships/slide" Target="/ppt/slides/slide3.xml" Id="R3b316859175248e7" /><Relationship Type="http://schemas.openxmlformats.org/officeDocument/2006/relationships/slide" Target="/ppt/slides/slide4.xml" Id="Rc17e1d67de394dda" /><Relationship Type="http://schemas.openxmlformats.org/officeDocument/2006/relationships/slide" Target="/ppt/slides/slide5.xml" Id="R9cf30bda5d3b4de7" /><Relationship Type="http://schemas.openxmlformats.org/officeDocument/2006/relationships/slide" Target="/ppt/slides/slide6.xml" Id="R223a3a27e7b64f67" /><Relationship Type="http://schemas.openxmlformats.org/officeDocument/2006/relationships/slide" Target="/ppt/slides/slide7.xml" Id="Rd589eca045af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934974dd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e48548f54ec8" /><Relationship Type="http://schemas.openxmlformats.org/officeDocument/2006/relationships/theme" Target="/ppt/slideMasters/theme/theme1.xml" Id="Rd33d02eb115c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5e48548f5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03b6e38f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5cc9c05c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1028bdf8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1eef75da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dca5c3e0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9de9bbf9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c97fad5b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