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d1fe509fe5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64305dc554da6"/>
  </p:sldMasterIdLst>
  <p:sldIdLst>
    <p:sldId xmlns:r="http://schemas.openxmlformats.org/officeDocument/2006/relationships" id="256" r:id="Racd2ad1142e541cf"/>
    <p:sldId xmlns:r="http://schemas.openxmlformats.org/officeDocument/2006/relationships" id="257" r:id="Re0ad2f36af3e4b57"/>
    <p:sldId xmlns:r="http://schemas.openxmlformats.org/officeDocument/2006/relationships" id="258" r:id="Rdd54383f56eb49d5"/>
    <p:sldId xmlns:r="http://schemas.openxmlformats.org/officeDocument/2006/relationships" id="259" r:id="R71d07f9951e642fe"/>
    <p:sldId xmlns:r="http://schemas.openxmlformats.org/officeDocument/2006/relationships" id="260" r:id="R18fb754e5c6646aa"/>
    <p:sldId xmlns:r="http://schemas.openxmlformats.org/officeDocument/2006/relationships" id="261" r:id="Rb1e11164f99941d4"/>
    <p:sldId xmlns:r="http://schemas.openxmlformats.org/officeDocument/2006/relationships" id="262" r:id="Re114134ea9cc46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64305dc554da6" /><Relationship Type="http://schemas.openxmlformats.org/officeDocument/2006/relationships/slide" Target="/ppt/slides/slide1.xml" Id="Racd2ad1142e541cf" /><Relationship Type="http://schemas.openxmlformats.org/officeDocument/2006/relationships/slide" Target="/ppt/slides/slide2.xml" Id="Re0ad2f36af3e4b57" /><Relationship Type="http://schemas.openxmlformats.org/officeDocument/2006/relationships/slide" Target="/ppt/slides/slide3.xml" Id="Rdd54383f56eb49d5" /><Relationship Type="http://schemas.openxmlformats.org/officeDocument/2006/relationships/slide" Target="/ppt/slides/slide4.xml" Id="R71d07f9951e642fe" /><Relationship Type="http://schemas.openxmlformats.org/officeDocument/2006/relationships/slide" Target="/ppt/slides/slide5.xml" Id="R18fb754e5c6646aa" /><Relationship Type="http://schemas.openxmlformats.org/officeDocument/2006/relationships/slide" Target="/ppt/slides/slide6.xml" Id="Rb1e11164f99941d4" /><Relationship Type="http://schemas.openxmlformats.org/officeDocument/2006/relationships/slide" Target="/ppt/slides/slide7.xml" Id="Re114134ea9cc46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5ee480f5544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f537a21ed4365" /><Relationship Type="http://schemas.openxmlformats.org/officeDocument/2006/relationships/theme" Target="/ppt/slideMasters/theme/theme1.xml" Id="Raf7a6cf8cf7e45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f537a21ed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8d4138c8549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43a87b9f7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a95cc1d3749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20301435d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dd3125e614c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0ea5910c841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4b75e61f8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HUGO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−800 741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HUGOSSON JOHN ÅKE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MONICA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Hugosson, Christian Schous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