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406482358e45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d342447502431a"/>
  </p:sldMasterIdLst>
  <p:sldIdLst>
    <p:sldId xmlns:r="http://schemas.openxmlformats.org/officeDocument/2006/relationships" id="256" r:id="R4fb52e9619df4d2d"/>
    <p:sldId xmlns:r="http://schemas.openxmlformats.org/officeDocument/2006/relationships" id="257" r:id="R432d0af912914035"/>
    <p:sldId xmlns:r="http://schemas.openxmlformats.org/officeDocument/2006/relationships" id="258" r:id="R1cef955b9e7144e6"/>
    <p:sldId xmlns:r="http://schemas.openxmlformats.org/officeDocument/2006/relationships" id="259" r:id="Raa581ff69b28459f"/>
    <p:sldId xmlns:r="http://schemas.openxmlformats.org/officeDocument/2006/relationships" id="260" r:id="R9bb9c38d8b434efa"/>
    <p:sldId xmlns:r="http://schemas.openxmlformats.org/officeDocument/2006/relationships" id="261" r:id="R80ab39b46eae40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d342447502431a" /><Relationship Type="http://schemas.openxmlformats.org/officeDocument/2006/relationships/slide" Target="/ppt/slides/slide1.xml" Id="R4fb52e9619df4d2d" /><Relationship Type="http://schemas.openxmlformats.org/officeDocument/2006/relationships/slide" Target="/ppt/slides/slide2.xml" Id="R432d0af912914035" /><Relationship Type="http://schemas.openxmlformats.org/officeDocument/2006/relationships/slide" Target="/ppt/slides/slide3.xml" Id="R1cef955b9e7144e6" /><Relationship Type="http://schemas.openxmlformats.org/officeDocument/2006/relationships/slide" Target="/ppt/slides/slide4.xml" Id="Raa581ff69b28459f" /><Relationship Type="http://schemas.openxmlformats.org/officeDocument/2006/relationships/slide" Target="/ppt/slides/slide5.xml" Id="R9bb9c38d8b434efa" /><Relationship Type="http://schemas.openxmlformats.org/officeDocument/2006/relationships/slide" Target="/ppt/slides/slide6.xml" Id="R80ab39b46eae40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82feaee1a646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0e8b51e1d4b03" /><Relationship Type="http://schemas.openxmlformats.org/officeDocument/2006/relationships/theme" Target="/ppt/slideMasters/theme/theme1.xml" Id="R8332c757a1d54c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c0e8b51e1d4b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26c1955224f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74c97a89244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7de64fb3043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37d98d9034b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040b5c54249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31d49f72143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HUGO INVEST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HUGO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HUGO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HUGO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HUGO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HUGO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John Hugosson, Christian Schous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921 687 656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HUGO INVEST HOLDING AS</a:t>
            </a:r>
          </a:p>
        </p:txBody>
      </p:sp>
    </p:spTree>
  </p:cSld>
  <p:clrMapOvr>
    <a:masterClrMapping xmlns:a="http://schemas.openxmlformats.org/drawingml/2006/main"/>
  </p:clrMapOvr>
</p:sld>
</file>