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02e17284bb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45a06037240de"/>
  </p:sldMasterIdLst>
  <p:sldIdLst>
    <p:sldId xmlns:r="http://schemas.openxmlformats.org/officeDocument/2006/relationships" id="256" r:id="Rb01859b38635417b"/>
    <p:sldId xmlns:r="http://schemas.openxmlformats.org/officeDocument/2006/relationships" id="257" r:id="Rbda4113da46d4418"/>
    <p:sldId xmlns:r="http://schemas.openxmlformats.org/officeDocument/2006/relationships" id="258" r:id="R040fcd0fc32a43c2"/>
    <p:sldId xmlns:r="http://schemas.openxmlformats.org/officeDocument/2006/relationships" id="259" r:id="R9f6bcc5f1bde4c19"/>
    <p:sldId xmlns:r="http://schemas.openxmlformats.org/officeDocument/2006/relationships" id="260" r:id="R7830288688134f50"/>
    <p:sldId xmlns:r="http://schemas.openxmlformats.org/officeDocument/2006/relationships" id="261" r:id="Rb83aebf11910419e"/>
    <p:sldId xmlns:r="http://schemas.openxmlformats.org/officeDocument/2006/relationships" id="262" r:id="Rb1bf157089b044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45a06037240de" /><Relationship Type="http://schemas.openxmlformats.org/officeDocument/2006/relationships/slide" Target="/ppt/slides/slide1.xml" Id="Rb01859b38635417b" /><Relationship Type="http://schemas.openxmlformats.org/officeDocument/2006/relationships/slide" Target="/ppt/slides/slide2.xml" Id="Rbda4113da46d4418" /><Relationship Type="http://schemas.openxmlformats.org/officeDocument/2006/relationships/slide" Target="/ppt/slides/slide3.xml" Id="R040fcd0fc32a43c2" /><Relationship Type="http://schemas.openxmlformats.org/officeDocument/2006/relationships/slide" Target="/ppt/slides/slide4.xml" Id="R9f6bcc5f1bde4c19" /><Relationship Type="http://schemas.openxmlformats.org/officeDocument/2006/relationships/slide" Target="/ppt/slides/slide5.xml" Id="R7830288688134f50" /><Relationship Type="http://schemas.openxmlformats.org/officeDocument/2006/relationships/slide" Target="/ppt/slides/slide6.xml" Id="Rb83aebf11910419e" /><Relationship Type="http://schemas.openxmlformats.org/officeDocument/2006/relationships/slide" Target="/ppt/slides/slide7.xml" Id="Rb1bf157089b044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acbe7e3ec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5f6c83ac44e65" /><Relationship Type="http://schemas.openxmlformats.org/officeDocument/2006/relationships/theme" Target="/ppt/slideMasters/theme/theme1.xml" Id="Rfd1d3f7c38be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5f6c83ac44e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8c71feefc47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0189c1c2f49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ac4b5009b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5fb714d7a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a1fb18765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e8e86395b42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1663065d240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94 447 969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921 685 017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