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289392c60e41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17eedd782474f"/>
  </p:sldMasterIdLst>
  <p:sldIdLst>
    <p:sldId xmlns:r="http://schemas.openxmlformats.org/officeDocument/2006/relationships" id="256" r:id="R7c9b090ddc174b61"/>
    <p:sldId xmlns:r="http://schemas.openxmlformats.org/officeDocument/2006/relationships" id="257" r:id="Re6af4b82fdc640fb"/>
    <p:sldId xmlns:r="http://schemas.openxmlformats.org/officeDocument/2006/relationships" id="258" r:id="Rfe4b2700ea794fd4"/>
    <p:sldId xmlns:r="http://schemas.openxmlformats.org/officeDocument/2006/relationships" id="259" r:id="R8b5c4db0500e499e"/>
    <p:sldId xmlns:r="http://schemas.openxmlformats.org/officeDocument/2006/relationships" id="260" r:id="R5be82812dc504d9c"/>
    <p:sldId xmlns:r="http://schemas.openxmlformats.org/officeDocument/2006/relationships" id="261" r:id="R108cb2456c6741fc"/>
    <p:sldId xmlns:r="http://schemas.openxmlformats.org/officeDocument/2006/relationships" id="262" r:id="Re66e0ed8333a44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17eedd782474f" /><Relationship Type="http://schemas.openxmlformats.org/officeDocument/2006/relationships/slide" Target="/ppt/slides/slide1.xml" Id="R7c9b090ddc174b61" /><Relationship Type="http://schemas.openxmlformats.org/officeDocument/2006/relationships/slide" Target="/ppt/slides/slide2.xml" Id="Re6af4b82fdc640fb" /><Relationship Type="http://schemas.openxmlformats.org/officeDocument/2006/relationships/slide" Target="/ppt/slides/slide3.xml" Id="Rfe4b2700ea794fd4" /><Relationship Type="http://schemas.openxmlformats.org/officeDocument/2006/relationships/slide" Target="/ppt/slides/slide4.xml" Id="R8b5c4db0500e499e" /><Relationship Type="http://schemas.openxmlformats.org/officeDocument/2006/relationships/slide" Target="/ppt/slides/slide5.xml" Id="R5be82812dc504d9c" /><Relationship Type="http://schemas.openxmlformats.org/officeDocument/2006/relationships/slide" Target="/ppt/slides/slide6.xml" Id="R108cb2456c6741fc" /><Relationship Type="http://schemas.openxmlformats.org/officeDocument/2006/relationships/slide" Target="/ppt/slides/slide7.xml" Id="Re66e0ed8333a44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224449ae04f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fa32ef1954636" /><Relationship Type="http://schemas.openxmlformats.org/officeDocument/2006/relationships/theme" Target="/ppt/slideMasters/theme/theme1.xml" Id="R6b2e12a3ef9b42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fa32ef195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87c148cd9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b2ddac095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15503b5484b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45245d04d4b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86c1d9f19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9e37466bb46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0cb4a844547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DRÅB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DRÅB HOLDING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11 821 430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11 851 835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BÅRD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Bård Andreas Hansen, Skjærgårdsveien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4879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