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821d0314d45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aeebb4dc74e89"/>
  </p:sldMasterIdLst>
  <p:sldIdLst>
    <p:sldId xmlns:r="http://schemas.openxmlformats.org/officeDocument/2006/relationships" id="256" r:id="R50682064e4674017"/>
    <p:sldId xmlns:r="http://schemas.openxmlformats.org/officeDocument/2006/relationships" id="257" r:id="R73806a559b6f423a"/>
    <p:sldId xmlns:r="http://schemas.openxmlformats.org/officeDocument/2006/relationships" id="258" r:id="Re04d74c9f661485e"/>
    <p:sldId xmlns:r="http://schemas.openxmlformats.org/officeDocument/2006/relationships" id="259" r:id="Rc2d456da05d440f7"/>
    <p:sldId xmlns:r="http://schemas.openxmlformats.org/officeDocument/2006/relationships" id="260" r:id="Ra9849e6e90ec458a"/>
    <p:sldId xmlns:r="http://schemas.openxmlformats.org/officeDocument/2006/relationships" id="261" r:id="R6be422e02e7c4580"/>
    <p:sldId xmlns:r="http://schemas.openxmlformats.org/officeDocument/2006/relationships" id="262" r:id="R919ca0c163954c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aeebb4dc74e89" /><Relationship Type="http://schemas.openxmlformats.org/officeDocument/2006/relationships/slide" Target="/ppt/slides/slide1.xml" Id="R50682064e4674017" /><Relationship Type="http://schemas.openxmlformats.org/officeDocument/2006/relationships/slide" Target="/ppt/slides/slide2.xml" Id="R73806a559b6f423a" /><Relationship Type="http://schemas.openxmlformats.org/officeDocument/2006/relationships/slide" Target="/ppt/slides/slide3.xml" Id="Re04d74c9f661485e" /><Relationship Type="http://schemas.openxmlformats.org/officeDocument/2006/relationships/slide" Target="/ppt/slides/slide4.xml" Id="Rc2d456da05d440f7" /><Relationship Type="http://schemas.openxmlformats.org/officeDocument/2006/relationships/slide" Target="/ppt/slides/slide5.xml" Id="Ra9849e6e90ec458a" /><Relationship Type="http://schemas.openxmlformats.org/officeDocument/2006/relationships/slide" Target="/ppt/slides/slide6.xml" Id="R6be422e02e7c4580" /><Relationship Type="http://schemas.openxmlformats.org/officeDocument/2006/relationships/slide" Target="/ppt/slides/slide7.xml" Id="R919ca0c163954c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3e6c87baa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14ebf5da24c01" /><Relationship Type="http://schemas.openxmlformats.org/officeDocument/2006/relationships/theme" Target="/ppt/slideMasters/theme/theme1.xml" Id="Rfa2dddb412c044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f14ebf5da24c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150e46d804d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e22bf863949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f96569294d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147c6c7ee48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46798626f4c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3a790faa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61869984940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APTUM &amp; WEBCODE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APTUM &amp; WEBCODE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1 230 210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5 590 805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PKW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921 677 340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APTUM &amp; WEBCODE HOLDING AS</a:t>
            </a:r>
          </a:p>
        </p:txBody>
      </p:sp>
    </p:spTree>
  </p:cSld>
  <p:clrMapOvr>
    <a:masterClrMapping xmlns:a="http://schemas.openxmlformats.org/drawingml/2006/main"/>
  </p:clrMapOvr>
</p:sld>
</file>