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f9700a460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e5a9115ff43fc"/>
  </p:sldMasterIdLst>
  <p:sldIdLst>
    <p:sldId xmlns:r="http://schemas.openxmlformats.org/officeDocument/2006/relationships" id="256" r:id="R4a70f5dd999c4f00"/>
    <p:sldId xmlns:r="http://schemas.openxmlformats.org/officeDocument/2006/relationships" id="257" r:id="R8dc1f6e2435a4d15"/>
    <p:sldId xmlns:r="http://schemas.openxmlformats.org/officeDocument/2006/relationships" id="258" r:id="Rd871566456ba40a6"/>
    <p:sldId xmlns:r="http://schemas.openxmlformats.org/officeDocument/2006/relationships" id="259" r:id="R30387d080b344a6d"/>
    <p:sldId xmlns:r="http://schemas.openxmlformats.org/officeDocument/2006/relationships" id="260" r:id="R29ce96420f664016"/>
    <p:sldId xmlns:r="http://schemas.openxmlformats.org/officeDocument/2006/relationships" id="261" r:id="Rc414bd2a0436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e5a9115ff43fc" /><Relationship Type="http://schemas.openxmlformats.org/officeDocument/2006/relationships/slide" Target="/ppt/slides/slide1.xml" Id="R4a70f5dd999c4f00" /><Relationship Type="http://schemas.openxmlformats.org/officeDocument/2006/relationships/slide" Target="/ppt/slides/slide2.xml" Id="R8dc1f6e2435a4d15" /><Relationship Type="http://schemas.openxmlformats.org/officeDocument/2006/relationships/slide" Target="/ppt/slides/slide3.xml" Id="Rd871566456ba40a6" /><Relationship Type="http://schemas.openxmlformats.org/officeDocument/2006/relationships/slide" Target="/ppt/slides/slide4.xml" Id="R30387d080b344a6d" /><Relationship Type="http://schemas.openxmlformats.org/officeDocument/2006/relationships/slide" Target="/ppt/slides/slide5.xml" Id="R29ce96420f664016" /><Relationship Type="http://schemas.openxmlformats.org/officeDocument/2006/relationships/slide" Target="/ppt/slides/slide6.xml" Id="Rc414bd2a0436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6517fa9e9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d648b2b7c4c1f" /><Relationship Type="http://schemas.openxmlformats.org/officeDocument/2006/relationships/theme" Target="/ppt/slideMasters/theme/theme1.xml" Id="Ra2afd851d26e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d648b2b7c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f0bb8ee58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a6df92623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f969f7ef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b3f59e13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279c97ff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ba7d29db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