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80f83be85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f1e820f294448"/>
  </p:sldMasterIdLst>
  <p:sldIdLst>
    <p:sldId xmlns:r="http://schemas.openxmlformats.org/officeDocument/2006/relationships" id="256" r:id="R7ecde395457f4081"/>
    <p:sldId xmlns:r="http://schemas.openxmlformats.org/officeDocument/2006/relationships" id="257" r:id="Re283e3bf2fe64c19"/>
    <p:sldId xmlns:r="http://schemas.openxmlformats.org/officeDocument/2006/relationships" id="258" r:id="Ra076fa4f035f49c7"/>
    <p:sldId xmlns:r="http://schemas.openxmlformats.org/officeDocument/2006/relationships" id="259" r:id="Rb1d300d2e6844d83"/>
    <p:sldId xmlns:r="http://schemas.openxmlformats.org/officeDocument/2006/relationships" id="260" r:id="Rebc3eb57583f4f94"/>
    <p:sldId xmlns:r="http://schemas.openxmlformats.org/officeDocument/2006/relationships" id="261" r:id="Rfe7c953712f048c8"/>
    <p:sldId xmlns:r="http://schemas.openxmlformats.org/officeDocument/2006/relationships" id="262" r:id="R82ebd8492a3d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f1e820f294448" /><Relationship Type="http://schemas.openxmlformats.org/officeDocument/2006/relationships/slide" Target="/ppt/slides/slide1.xml" Id="R7ecde395457f4081" /><Relationship Type="http://schemas.openxmlformats.org/officeDocument/2006/relationships/slide" Target="/ppt/slides/slide2.xml" Id="Re283e3bf2fe64c19" /><Relationship Type="http://schemas.openxmlformats.org/officeDocument/2006/relationships/slide" Target="/ppt/slides/slide3.xml" Id="Ra076fa4f035f49c7" /><Relationship Type="http://schemas.openxmlformats.org/officeDocument/2006/relationships/slide" Target="/ppt/slides/slide4.xml" Id="Rb1d300d2e6844d83" /><Relationship Type="http://schemas.openxmlformats.org/officeDocument/2006/relationships/slide" Target="/ppt/slides/slide5.xml" Id="Rebc3eb57583f4f94" /><Relationship Type="http://schemas.openxmlformats.org/officeDocument/2006/relationships/slide" Target="/ppt/slides/slide6.xml" Id="Rfe7c953712f048c8" /><Relationship Type="http://schemas.openxmlformats.org/officeDocument/2006/relationships/slide" Target="/ppt/slides/slide7.xml" Id="R82ebd8492a3d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9361ede84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f3b47316d4ba7" /><Relationship Type="http://schemas.openxmlformats.org/officeDocument/2006/relationships/theme" Target="/ppt/slideMasters/theme/theme1.xml" Id="R5a0f9093e6264d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f3b47316d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cdc6ed4b8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ac6d2df7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bf80f405f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6cfe6950e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cf12d0b8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da8ca3f80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a6ec0eac5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MILLENNIUM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MILLENNIUM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13 896 140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51 465 166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ØVERAASEN JOHN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Fagerborggata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j.e.overaasen@gmail.com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