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bcbd82edc945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6a88bdd75f4589"/>
  </p:sldMasterIdLst>
  <p:sldIdLst>
    <p:sldId xmlns:r="http://schemas.openxmlformats.org/officeDocument/2006/relationships" id="256" r:id="R497abead79ee4f84"/>
    <p:sldId xmlns:r="http://schemas.openxmlformats.org/officeDocument/2006/relationships" id="257" r:id="R54e4c0a951554a3d"/>
    <p:sldId xmlns:r="http://schemas.openxmlformats.org/officeDocument/2006/relationships" id="258" r:id="R4c860adc42de43a2"/>
    <p:sldId xmlns:r="http://schemas.openxmlformats.org/officeDocument/2006/relationships" id="259" r:id="R1fc7ad5ae9be4f59"/>
    <p:sldId xmlns:r="http://schemas.openxmlformats.org/officeDocument/2006/relationships" id="260" r:id="Ra5df0e28568a4819"/>
    <p:sldId xmlns:r="http://schemas.openxmlformats.org/officeDocument/2006/relationships" id="261" r:id="R2b9aae5360fc4b0a"/>
    <p:sldId xmlns:r="http://schemas.openxmlformats.org/officeDocument/2006/relationships" id="262" r:id="R84cd9fe2dab34d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6a88bdd75f4589" /><Relationship Type="http://schemas.openxmlformats.org/officeDocument/2006/relationships/slide" Target="/ppt/slides/slide1.xml" Id="R497abead79ee4f84" /><Relationship Type="http://schemas.openxmlformats.org/officeDocument/2006/relationships/slide" Target="/ppt/slides/slide2.xml" Id="R54e4c0a951554a3d" /><Relationship Type="http://schemas.openxmlformats.org/officeDocument/2006/relationships/slide" Target="/ppt/slides/slide3.xml" Id="R4c860adc42de43a2" /><Relationship Type="http://schemas.openxmlformats.org/officeDocument/2006/relationships/slide" Target="/ppt/slides/slide4.xml" Id="R1fc7ad5ae9be4f59" /><Relationship Type="http://schemas.openxmlformats.org/officeDocument/2006/relationships/slide" Target="/ppt/slides/slide5.xml" Id="Ra5df0e28568a4819" /><Relationship Type="http://schemas.openxmlformats.org/officeDocument/2006/relationships/slide" Target="/ppt/slides/slide6.xml" Id="R2b9aae5360fc4b0a" /><Relationship Type="http://schemas.openxmlformats.org/officeDocument/2006/relationships/slide" Target="/ppt/slides/slide7.xml" Id="R84cd9fe2dab34d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05972a004246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55abd96364637" /><Relationship Type="http://schemas.openxmlformats.org/officeDocument/2006/relationships/theme" Target="/ppt/slideMasters/theme/theme1.xml" Id="Rcb2c605b9aa643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655abd963646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e73054adc4a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aa69557ce48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291bdcbd44a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139afc02749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bd18ff95d43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3273bf3f948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3a487662a48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WESTCO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15 554 707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−3 446 199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198 223 904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1 429 201 449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1 764 397 735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WESTCO HOLDING AS  –  80,6 %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WESTCO HOLDING AS  –  19,4 %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Myrvangveien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921 638 248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