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a030d20d6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f86df8c1a4c1f"/>
  </p:sldMasterIdLst>
  <p:sldIdLst>
    <p:sldId xmlns:r="http://schemas.openxmlformats.org/officeDocument/2006/relationships" id="256" r:id="Re094a04f75d940d3"/>
    <p:sldId xmlns:r="http://schemas.openxmlformats.org/officeDocument/2006/relationships" id="257" r:id="Rc8a4b6d1173d45a7"/>
    <p:sldId xmlns:r="http://schemas.openxmlformats.org/officeDocument/2006/relationships" id="258" r:id="Rc0e5529459534058"/>
    <p:sldId xmlns:r="http://schemas.openxmlformats.org/officeDocument/2006/relationships" id="259" r:id="Rcaf1a61643e24beb"/>
    <p:sldId xmlns:r="http://schemas.openxmlformats.org/officeDocument/2006/relationships" id="260" r:id="Re278f133ba514b04"/>
    <p:sldId xmlns:r="http://schemas.openxmlformats.org/officeDocument/2006/relationships" id="261" r:id="Rbc0c532277784345"/>
    <p:sldId xmlns:r="http://schemas.openxmlformats.org/officeDocument/2006/relationships" id="262" r:id="R7f9b86a55703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f86df8c1a4c1f" /><Relationship Type="http://schemas.openxmlformats.org/officeDocument/2006/relationships/slide" Target="/ppt/slides/slide1.xml" Id="Re094a04f75d940d3" /><Relationship Type="http://schemas.openxmlformats.org/officeDocument/2006/relationships/slide" Target="/ppt/slides/slide2.xml" Id="Rc8a4b6d1173d45a7" /><Relationship Type="http://schemas.openxmlformats.org/officeDocument/2006/relationships/slide" Target="/ppt/slides/slide3.xml" Id="Rc0e5529459534058" /><Relationship Type="http://schemas.openxmlformats.org/officeDocument/2006/relationships/slide" Target="/ppt/slides/slide4.xml" Id="Rcaf1a61643e24beb" /><Relationship Type="http://schemas.openxmlformats.org/officeDocument/2006/relationships/slide" Target="/ppt/slides/slide5.xml" Id="Re278f133ba514b04" /><Relationship Type="http://schemas.openxmlformats.org/officeDocument/2006/relationships/slide" Target="/ppt/slides/slide6.xml" Id="Rbc0c532277784345" /><Relationship Type="http://schemas.openxmlformats.org/officeDocument/2006/relationships/slide" Target="/ppt/slides/slide7.xml" Id="R7f9b86a55703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80d7249c4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93857680d4940" /><Relationship Type="http://schemas.openxmlformats.org/officeDocument/2006/relationships/theme" Target="/ppt/slideMasters/theme/theme1.xml" Id="R23fd40c05a73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193857680d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ea0eea8934f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36f04e047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2fed79180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a46857038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aa77c4b8d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4e8a61bb94f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8540b0ee2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C. BROCH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C. BROCH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235 835 637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108 931 623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773 328 587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JC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JC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CF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OJF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C. BROCH AS</a:t>
            </a:r>
          </a:p>
        </p:txBody>
      </p:sp>
    </p:spTree>
  </p:cSld>
  <p:clrMapOvr>
    <a:masterClrMapping xmlns:a="http://schemas.openxmlformats.org/drawingml/2006/main"/>
  </p:clrMapOvr>
</p:sld>
</file>