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cc17af92a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7f8fb841548f3"/>
  </p:sldMasterIdLst>
  <p:sldIdLst>
    <p:sldId xmlns:r="http://schemas.openxmlformats.org/officeDocument/2006/relationships" id="256" r:id="R74a654cbf74d4afc"/>
    <p:sldId xmlns:r="http://schemas.openxmlformats.org/officeDocument/2006/relationships" id="257" r:id="Ra0a1ff94581546ca"/>
    <p:sldId xmlns:r="http://schemas.openxmlformats.org/officeDocument/2006/relationships" id="258" r:id="R23de7403675b4a72"/>
    <p:sldId xmlns:r="http://schemas.openxmlformats.org/officeDocument/2006/relationships" id="259" r:id="R741154d911874f4c"/>
    <p:sldId xmlns:r="http://schemas.openxmlformats.org/officeDocument/2006/relationships" id="260" r:id="Rc47524e5a21648e6"/>
    <p:sldId xmlns:r="http://schemas.openxmlformats.org/officeDocument/2006/relationships" id="261" r:id="R6f8538d7b8744679"/>
    <p:sldId xmlns:r="http://schemas.openxmlformats.org/officeDocument/2006/relationships" id="262" r:id="R87776b7db835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7f8fb841548f3" /><Relationship Type="http://schemas.openxmlformats.org/officeDocument/2006/relationships/slide" Target="/ppt/slides/slide1.xml" Id="R74a654cbf74d4afc" /><Relationship Type="http://schemas.openxmlformats.org/officeDocument/2006/relationships/slide" Target="/ppt/slides/slide2.xml" Id="Ra0a1ff94581546ca" /><Relationship Type="http://schemas.openxmlformats.org/officeDocument/2006/relationships/slide" Target="/ppt/slides/slide3.xml" Id="R23de7403675b4a72" /><Relationship Type="http://schemas.openxmlformats.org/officeDocument/2006/relationships/slide" Target="/ppt/slides/slide4.xml" Id="R741154d911874f4c" /><Relationship Type="http://schemas.openxmlformats.org/officeDocument/2006/relationships/slide" Target="/ppt/slides/slide5.xml" Id="Rc47524e5a21648e6" /><Relationship Type="http://schemas.openxmlformats.org/officeDocument/2006/relationships/slide" Target="/ppt/slides/slide6.xml" Id="R6f8538d7b8744679" /><Relationship Type="http://schemas.openxmlformats.org/officeDocument/2006/relationships/slide" Target="/ppt/slides/slide7.xml" Id="R87776b7db835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3b4f52083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df49364f40e6" /><Relationship Type="http://schemas.openxmlformats.org/officeDocument/2006/relationships/theme" Target="/ppt/slideMasters/theme/theme1.xml" Id="R8f0d32088ffd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edf49364f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893ae883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0d816a1b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f69e2fe8e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e468ba4d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da4ff8164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b9a121ec4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984dc3853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