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c0402cad4d40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19169359ed41b7"/>
  </p:sldMasterIdLst>
  <p:sldIdLst>
    <p:sldId xmlns:r="http://schemas.openxmlformats.org/officeDocument/2006/relationships" id="256" r:id="Rf8ea1c718f934b49"/>
    <p:sldId xmlns:r="http://schemas.openxmlformats.org/officeDocument/2006/relationships" id="257" r:id="Rc80595483f6c44b8"/>
    <p:sldId xmlns:r="http://schemas.openxmlformats.org/officeDocument/2006/relationships" id="258" r:id="Ra3039c76015843ec"/>
    <p:sldId xmlns:r="http://schemas.openxmlformats.org/officeDocument/2006/relationships" id="259" r:id="R272223dc498d47ba"/>
    <p:sldId xmlns:r="http://schemas.openxmlformats.org/officeDocument/2006/relationships" id="260" r:id="Rfa10726575244a06"/>
    <p:sldId xmlns:r="http://schemas.openxmlformats.org/officeDocument/2006/relationships" id="261" r:id="R36ed615632664a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9169359ed41b7" /><Relationship Type="http://schemas.openxmlformats.org/officeDocument/2006/relationships/slide" Target="/ppt/slides/slide1.xml" Id="Rf8ea1c718f934b49" /><Relationship Type="http://schemas.openxmlformats.org/officeDocument/2006/relationships/slide" Target="/ppt/slides/slide2.xml" Id="Rc80595483f6c44b8" /><Relationship Type="http://schemas.openxmlformats.org/officeDocument/2006/relationships/slide" Target="/ppt/slides/slide3.xml" Id="Ra3039c76015843ec" /><Relationship Type="http://schemas.openxmlformats.org/officeDocument/2006/relationships/slide" Target="/ppt/slides/slide4.xml" Id="R272223dc498d47ba" /><Relationship Type="http://schemas.openxmlformats.org/officeDocument/2006/relationships/slide" Target="/ppt/slides/slide5.xml" Id="Rfa10726575244a06" /><Relationship Type="http://schemas.openxmlformats.org/officeDocument/2006/relationships/slide" Target="/ppt/slides/slide6.xml" Id="R36ed615632664a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0fea841914d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97e823c474a33" /><Relationship Type="http://schemas.openxmlformats.org/officeDocument/2006/relationships/theme" Target="/ppt/slideMasters/theme/theme1.xml" Id="Rb50371f755ae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597e823c474a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60c83a3e943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8dd74eb8b4e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4223909624f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80263ff6a45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32485644948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bd206066348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