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25f36728bd46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6e8de80a2f4714"/>
  </p:sldMasterIdLst>
  <p:sldIdLst>
    <p:sldId xmlns:r="http://schemas.openxmlformats.org/officeDocument/2006/relationships" id="256" r:id="R4403211ae0814200"/>
    <p:sldId xmlns:r="http://schemas.openxmlformats.org/officeDocument/2006/relationships" id="257" r:id="Rf66ac21fee024756"/>
    <p:sldId xmlns:r="http://schemas.openxmlformats.org/officeDocument/2006/relationships" id="258" r:id="Rae303cd7f46645f7"/>
    <p:sldId xmlns:r="http://schemas.openxmlformats.org/officeDocument/2006/relationships" id="259" r:id="Re814db61cd7d4187"/>
    <p:sldId xmlns:r="http://schemas.openxmlformats.org/officeDocument/2006/relationships" id="260" r:id="R5abdcf74446a4937"/>
    <p:sldId xmlns:r="http://schemas.openxmlformats.org/officeDocument/2006/relationships" id="261" r:id="Ra7959d49697242a0"/>
    <p:sldId xmlns:r="http://schemas.openxmlformats.org/officeDocument/2006/relationships" id="262" r:id="Rd6ddf3a3b83645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6e8de80a2f4714" /><Relationship Type="http://schemas.openxmlformats.org/officeDocument/2006/relationships/slide" Target="/ppt/slides/slide1.xml" Id="R4403211ae0814200" /><Relationship Type="http://schemas.openxmlformats.org/officeDocument/2006/relationships/slide" Target="/ppt/slides/slide2.xml" Id="Rf66ac21fee024756" /><Relationship Type="http://schemas.openxmlformats.org/officeDocument/2006/relationships/slide" Target="/ppt/slides/slide3.xml" Id="Rae303cd7f46645f7" /><Relationship Type="http://schemas.openxmlformats.org/officeDocument/2006/relationships/slide" Target="/ppt/slides/slide4.xml" Id="Re814db61cd7d4187" /><Relationship Type="http://schemas.openxmlformats.org/officeDocument/2006/relationships/slide" Target="/ppt/slides/slide5.xml" Id="R5abdcf74446a4937" /><Relationship Type="http://schemas.openxmlformats.org/officeDocument/2006/relationships/slide" Target="/ppt/slides/slide6.xml" Id="Ra7959d49697242a0" /><Relationship Type="http://schemas.openxmlformats.org/officeDocument/2006/relationships/slide" Target="/ppt/slides/slide7.xml" Id="Rd6ddf3a3b83645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e7b52f28d14d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2b4f8fb834b21" /><Relationship Type="http://schemas.openxmlformats.org/officeDocument/2006/relationships/theme" Target="/ppt/slideMasters/theme/theme1.xml" Id="R0b92b44ed99e41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e2b4f8fb834b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daba8e97d40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f9acde98442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c1bf3a7b64a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4a04fba454f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21ac4967a46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b7a6d538442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0032826d840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BLIKKENSLAGER T I PEDERSEN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 I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BLIKKENSLAGER T I PEDERSEN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 I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 I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 I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22 662 268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4 892 386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4 086 177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1 722 515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10 708 067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 I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ARENA EIENDOM LUNDE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 I PEDERSEN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Lundeveien 124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921 630 786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 T I PEDERSEN AS</a:t>
            </a:r>
          </a:p>
        </p:txBody>
      </p:sp>
    </p:spTree>
  </p:cSld>
  <p:clrMapOvr>
    <a:masterClrMapping xmlns:a="http://schemas.openxmlformats.org/drawingml/2006/main"/>
  </p:clrMapOvr>
</p:sld>
</file>