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5c45d834f1b441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0d6f5c22bc94f35"/>
  </p:sldMasterIdLst>
  <p:sldIdLst>
    <p:sldId xmlns:r="http://schemas.openxmlformats.org/officeDocument/2006/relationships" id="256" r:id="R50af0778e3654a75"/>
    <p:sldId xmlns:r="http://schemas.openxmlformats.org/officeDocument/2006/relationships" id="257" r:id="R23a8d885ee0a45be"/>
    <p:sldId xmlns:r="http://schemas.openxmlformats.org/officeDocument/2006/relationships" id="258" r:id="R22f01f890c0c4e37"/>
    <p:sldId xmlns:r="http://schemas.openxmlformats.org/officeDocument/2006/relationships" id="259" r:id="R9f8fb80f5d864c9e"/>
    <p:sldId xmlns:r="http://schemas.openxmlformats.org/officeDocument/2006/relationships" id="260" r:id="Rdb6af67f1ccd4a49"/>
    <p:sldId xmlns:r="http://schemas.openxmlformats.org/officeDocument/2006/relationships" id="261" r:id="Re78175f653744bc2"/>
    <p:sldId xmlns:r="http://schemas.openxmlformats.org/officeDocument/2006/relationships" id="262" r:id="R966d27556d17418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d6f5c22bc94f35" /><Relationship Type="http://schemas.openxmlformats.org/officeDocument/2006/relationships/slide" Target="/ppt/slides/slide1.xml" Id="R50af0778e3654a75" /><Relationship Type="http://schemas.openxmlformats.org/officeDocument/2006/relationships/slide" Target="/ppt/slides/slide2.xml" Id="R23a8d885ee0a45be" /><Relationship Type="http://schemas.openxmlformats.org/officeDocument/2006/relationships/slide" Target="/ppt/slides/slide3.xml" Id="R22f01f890c0c4e37" /><Relationship Type="http://schemas.openxmlformats.org/officeDocument/2006/relationships/slide" Target="/ppt/slides/slide4.xml" Id="R9f8fb80f5d864c9e" /><Relationship Type="http://schemas.openxmlformats.org/officeDocument/2006/relationships/slide" Target="/ppt/slides/slide5.xml" Id="Rdb6af67f1ccd4a49" /><Relationship Type="http://schemas.openxmlformats.org/officeDocument/2006/relationships/slide" Target="/ppt/slides/slide6.xml" Id="Re78175f653744bc2" /><Relationship Type="http://schemas.openxmlformats.org/officeDocument/2006/relationships/slide" Target="/ppt/slides/slide7.xml" Id="R966d27556d17418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8ee42c295f459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db686efbf74240" /><Relationship Type="http://schemas.openxmlformats.org/officeDocument/2006/relationships/theme" Target="/ppt/slideMasters/theme/theme1.xml" Id="R60fffc876f334cc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1db686efbf7424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8c5a2d4dea43e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9bac6b1557481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00f07c64064b5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4f40446958447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47d04b1e9f49a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7522d645184bc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2cc2c12e8942e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HAVILA HOTELS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HAVILA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HAVILA HOTELS AS ble etablert [år] og holder til i Fosnavåg.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HAVILA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HAVILA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HAVILA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2 185 511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−1 391 237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−8 325 164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−15 059 861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109 585 855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HAVILA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HAVILA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HAVILA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Mjølstadneset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6092 Fosnavåg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921 575 823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HAVILA HOTELS AS</a:t>
            </a:r>
          </a:p>
        </p:txBody>
      </p:sp>
    </p:spTree>
  </p:cSld>
  <p:clrMapOvr>
    <a:masterClrMapping xmlns:a="http://schemas.openxmlformats.org/drawingml/2006/main"/>
  </p:clrMapOvr>
</p:sld>
</file>