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f14b296e3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0334ff07f043ce"/>
  </p:sldMasterIdLst>
  <p:sldIdLst>
    <p:sldId xmlns:r="http://schemas.openxmlformats.org/officeDocument/2006/relationships" id="256" r:id="R5f32d25ba7bb4182"/>
    <p:sldId xmlns:r="http://schemas.openxmlformats.org/officeDocument/2006/relationships" id="257" r:id="R86c7c62df8fc4df5"/>
    <p:sldId xmlns:r="http://schemas.openxmlformats.org/officeDocument/2006/relationships" id="258" r:id="Re3ba13d9932d429c"/>
    <p:sldId xmlns:r="http://schemas.openxmlformats.org/officeDocument/2006/relationships" id="259" r:id="Rb798665f75bc47d6"/>
    <p:sldId xmlns:r="http://schemas.openxmlformats.org/officeDocument/2006/relationships" id="260" r:id="R91cbf1953f354521"/>
    <p:sldId xmlns:r="http://schemas.openxmlformats.org/officeDocument/2006/relationships" id="261" r:id="R99fd8d5cee0149ad"/>
    <p:sldId xmlns:r="http://schemas.openxmlformats.org/officeDocument/2006/relationships" id="262" r:id="Rb331adbce5cc49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0334ff07f043ce" /><Relationship Type="http://schemas.openxmlformats.org/officeDocument/2006/relationships/slide" Target="/ppt/slides/slide1.xml" Id="R5f32d25ba7bb4182" /><Relationship Type="http://schemas.openxmlformats.org/officeDocument/2006/relationships/slide" Target="/ppt/slides/slide2.xml" Id="R86c7c62df8fc4df5" /><Relationship Type="http://schemas.openxmlformats.org/officeDocument/2006/relationships/slide" Target="/ppt/slides/slide3.xml" Id="Re3ba13d9932d429c" /><Relationship Type="http://schemas.openxmlformats.org/officeDocument/2006/relationships/slide" Target="/ppt/slides/slide4.xml" Id="Rb798665f75bc47d6" /><Relationship Type="http://schemas.openxmlformats.org/officeDocument/2006/relationships/slide" Target="/ppt/slides/slide5.xml" Id="R91cbf1953f354521" /><Relationship Type="http://schemas.openxmlformats.org/officeDocument/2006/relationships/slide" Target="/ppt/slides/slide6.xml" Id="R99fd8d5cee0149ad" /><Relationship Type="http://schemas.openxmlformats.org/officeDocument/2006/relationships/slide" Target="/ppt/slides/slide7.xml" Id="Rb331adbce5cc49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66daa37e5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2ec871bd94acb" /><Relationship Type="http://schemas.openxmlformats.org/officeDocument/2006/relationships/theme" Target="/ppt/slideMasters/theme/theme1.xml" Id="R4bbf375e827f43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e2ec871bd94a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4e9c08915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789ae3202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5e222731446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4d93f9fc541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e97109cc6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1a5ebae5c47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406d42235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