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eabd04242c42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8d3beb0ef34f78"/>
  </p:sldMasterIdLst>
  <p:sldIdLst>
    <p:sldId xmlns:r="http://schemas.openxmlformats.org/officeDocument/2006/relationships" id="256" r:id="Rf12da2a6374b4d02"/>
    <p:sldId xmlns:r="http://schemas.openxmlformats.org/officeDocument/2006/relationships" id="257" r:id="R1f793c5caa504b3b"/>
    <p:sldId xmlns:r="http://schemas.openxmlformats.org/officeDocument/2006/relationships" id="258" r:id="R51821c283f4d471b"/>
    <p:sldId xmlns:r="http://schemas.openxmlformats.org/officeDocument/2006/relationships" id="259" r:id="Rd04581c92f2d4ea0"/>
    <p:sldId xmlns:r="http://schemas.openxmlformats.org/officeDocument/2006/relationships" id="260" r:id="R7b26904d607b4e99"/>
    <p:sldId xmlns:r="http://schemas.openxmlformats.org/officeDocument/2006/relationships" id="261" r:id="Ra26fc9f379ee4659"/>
    <p:sldId xmlns:r="http://schemas.openxmlformats.org/officeDocument/2006/relationships" id="262" r:id="R31954e0868d5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d3beb0ef34f78" /><Relationship Type="http://schemas.openxmlformats.org/officeDocument/2006/relationships/slide" Target="/ppt/slides/slide1.xml" Id="Rf12da2a6374b4d02" /><Relationship Type="http://schemas.openxmlformats.org/officeDocument/2006/relationships/slide" Target="/ppt/slides/slide2.xml" Id="R1f793c5caa504b3b" /><Relationship Type="http://schemas.openxmlformats.org/officeDocument/2006/relationships/slide" Target="/ppt/slides/slide3.xml" Id="R51821c283f4d471b" /><Relationship Type="http://schemas.openxmlformats.org/officeDocument/2006/relationships/slide" Target="/ppt/slides/slide4.xml" Id="Rd04581c92f2d4ea0" /><Relationship Type="http://schemas.openxmlformats.org/officeDocument/2006/relationships/slide" Target="/ppt/slides/slide5.xml" Id="R7b26904d607b4e99" /><Relationship Type="http://schemas.openxmlformats.org/officeDocument/2006/relationships/slide" Target="/ppt/slides/slide6.xml" Id="Ra26fc9f379ee4659" /><Relationship Type="http://schemas.openxmlformats.org/officeDocument/2006/relationships/slide" Target="/ppt/slides/slide7.xml" Id="R31954e0868d5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6aafc1a0143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c817b644141cc" /><Relationship Type="http://schemas.openxmlformats.org/officeDocument/2006/relationships/theme" Target="/ppt/slideMasters/theme/theme1.xml" Id="R3596354f34f742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2c817b644141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b8ed6249149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61431bbd443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ee4f94203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8719d67f94a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c854bc98e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a8d3713e84a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d8b9ad50648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ALLOCERIUS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ALLOCERIUS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3 676 101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3 607 418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65 054 242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152 076 710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 –  49,7 %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VIER SIMENSEN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VIER SIMENSEN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VIER SIMENSEN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921 531 958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