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31f4c875f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178c345494940"/>
  </p:sldMasterIdLst>
  <p:sldIdLst>
    <p:sldId xmlns:r="http://schemas.openxmlformats.org/officeDocument/2006/relationships" id="256" r:id="R35aee2f0cdac49ba"/>
    <p:sldId xmlns:r="http://schemas.openxmlformats.org/officeDocument/2006/relationships" id="257" r:id="Rf2c5d6414d914743"/>
    <p:sldId xmlns:r="http://schemas.openxmlformats.org/officeDocument/2006/relationships" id="258" r:id="R20a03f5087fc4c3a"/>
    <p:sldId xmlns:r="http://schemas.openxmlformats.org/officeDocument/2006/relationships" id="259" r:id="R49f8562da5a84e0c"/>
    <p:sldId xmlns:r="http://schemas.openxmlformats.org/officeDocument/2006/relationships" id="260" r:id="Rbc6a0efc3bd24ecf"/>
    <p:sldId xmlns:r="http://schemas.openxmlformats.org/officeDocument/2006/relationships" id="261" r:id="Rb7eae4cad1244fab"/>
    <p:sldId xmlns:r="http://schemas.openxmlformats.org/officeDocument/2006/relationships" id="262" r:id="Rfa0d0e24eab8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178c345494940" /><Relationship Type="http://schemas.openxmlformats.org/officeDocument/2006/relationships/slide" Target="/ppt/slides/slide1.xml" Id="R35aee2f0cdac49ba" /><Relationship Type="http://schemas.openxmlformats.org/officeDocument/2006/relationships/slide" Target="/ppt/slides/slide2.xml" Id="Rf2c5d6414d914743" /><Relationship Type="http://schemas.openxmlformats.org/officeDocument/2006/relationships/slide" Target="/ppt/slides/slide3.xml" Id="R20a03f5087fc4c3a" /><Relationship Type="http://schemas.openxmlformats.org/officeDocument/2006/relationships/slide" Target="/ppt/slides/slide4.xml" Id="R49f8562da5a84e0c" /><Relationship Type="http://schemas.openxmlformats.org/officeDocument/2006/relationships/slide" Target="/ppt/slides/slide5.xml" Id="Rbc6a0efc3bd24ecf" /><Relationship Type="http://schemas.openxmlformats.org/officeDocument/2006/relationships/slide" Target="/ppt/slides/slide6.xml" Id="Rb7eae4cad1244fab" /><Relationship Type="http://schemas.openxmlformats.org/officeDocument/2006/relationships/slide" Target="/ppt/slides/slide7.xml" Id="Rfa0d0e24eab8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4a5fd6d20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e68986fa44d2" /><Relationship Type="http://schemas.openxmlformats.org/officeDocument/2006/relationships/theme" Target="/ppt/slideMasters/theme/theme1.xml" Id="R812e2797414a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ee68986fa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d15c7761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0017adc6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b9807d48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f17f2af10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15a3d109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f6d1d7fa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649a9a1c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