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a47372b3f643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2bcb1f91954393"/>
  </p:sldMasterIdLst>
  <p:sldIdLst>
    <p:sldId xmlns:r="http://schemas.openxmlformats.org/officeDocument/2006/relationships" id="256" r:id="R9966cbfdbf1c46fb"/>
    <p:sldId xmlns:r="http://schemas.openxmlformats.org/officeDocument/2006/relationships" id="257" r:id="R2657952199f647bd"/>
    <p:sldId xmlns:r="http://schemas.openxmlformats.org/officeDocument/2006/relationships" id="258" r:id="Rd5c96e1c76784c58"/>
    <p:sldId xmlns:r="http://schemas.openxmlformats.org/officeDocument/2006/relationships" id="259" r:id="R10cf47c484c049f6"/>
    <p:sldId xmlns:r="http://schemas.openxmlformats.org/officeDocument/2006/relationships" id="260" r:id="Raf0b7ae9db9d477a"/>
    <p:sldId xmlns:r="http://schemas.openxmlformats.org/officeDocument/2006/relationships" id="261" r:id="Rcd0e61c357544101"/>
    <p:sldId xmlns:r="http://schemas.openxmlformats.org/officeDocument/2006/relationships" id="262" r:id="Rbe99763b5b1344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bcb1f91954393" /><Relationship Type="http://schemas.openxmlformats.org/officeDocument/2006/relationships/slide" Target="/ppt/slides/slide1.xml" Id="R9966cbfdbf1c46fb" /><Relationship Type="http://schemas.openxmlformats.org/officeDocument/2006/relationships/slide" Target="/ppt/slides/slide2.xml" Id="R2657952199f647bd" /><Relationship Type="http://schemas.openxmlformats.org/officeDocument/2006/relationships/slide" Target="/ppt/slides/slide3.xml" Id="Rd5c96e1c76784c58" /><Relationship Type="http://schemas.openxmlformats.org/officeDocument/2006/relationships/slide" Target="/ppt/slides/slide4.xml" Id="R10cf47c484c049f6" /><Relationship Type="http://schemas.openxmlformats.org/officeDocument/2006/relationships/slide" Target="/ppt/slides/slide5.xml" Id="Raf0b7ae9db9d477a" /><Relationship Type="http://schemas.openxmlformats.org/officeDocument/2006/relationships/slide" Target="/ppt/slides/slide6.xml" Id="Rcd0e61c357544101" /><Relationship Type="http://schemas.openxmlformats.org/officeDocument/2006/relationships/slide" Target="/ppt/slides/slide7.xml" Id="Rbe99763b5b1344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9d90823ca4c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3274d60814a23" /><Relationship Type="http://schemas.openxmlformats.org/officeDocument/2006/relationships/theme" Target="/ppt/slideMasters/theme/theme1.xml" Id="R4b444bdefa0446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63274d60814a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3cffa79444e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8498e083548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c86eecc4d4d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84833bde548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5ec45a0934e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603e8005644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6856e5cfc4a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DALMA AS ble etablert [år] og holder til i Blystadlia.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929 708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BJØRNSEN MARIANNE DALAND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Marianne Daland, Elgtråkket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921 410 751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