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6c9cdcb0b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685f3a5d843ec"/>
  </p:sldMasterIdLst>
  <p:sldIdLst>
    <p:sldId xmlns:r="http://schemas.openxmlformats.org/officeDocument/2006/relationships" id="256" r:id="R6ce91379ce8d4a51"/>
    <p:sldId xmlns:r="http://schemas.openxmlformats.org/officeDocument/2006/relationships" id="257" r:id="R07d04beacf9543df"/>
    <p:sldId xmlns:r="http://schemas.openxmlformats.org/officeDocument/2006/relationships" id="258" r:id="Ra7f4dafe1e1e4958"/>
    <p:sldId xmlns:r="http://schemas.openxmlformats.org/officeDocument/2006/relationships" id="259" r:id="R8ae223010f5e4c58"/>
    <p:sldId xmlns:r="http://schemas.openxmlformats.org/officeDocument/2006/relationships" id="260" r:id="R2ed28b3429824392"/>
    <p:sldId xmlns:r="http://schemas.openxmlformats.org/officeDocument/2006/relationships" id="261" r:id="Rff51a8430290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685f3a5d843ec" /><Relationship Type="http://schemas.openxmlformats.org/officeDocument/2006/relationships/slide" Target="/ppt/slides/slide1.xml" Id="R6ce91379ce8d4a51" /><Relationship Type="http://schemas.openxmlformats.org/officeDocument/2006/relationships/slide" Target="/ppt/slides/slide2.xml" Id="R07d04beacf9543df" /><Relationship Type="http://schemas.openxmlformats.org/officeDocument/2006/relationships/slide" Target="/ppt/slides/slide3.xml" Id="Ra7f4dafe1e1e4958" /><Relationship Type="http://schemas.openxmlformats.org/officeDocument/2006/relationships/slide" Target="/ppt/slides/slide4.xml" Id="R8ae223010f5e4c58" /><Relationship Type="http://schemas.openxmlformats.org/officeDocument/2006/relationships/slide" Target="/ppt/slides/slide5.xml" Id="R2ed28b3429824392" /><Relationship Type="http://schemas.openxmlformats.org/officeDocument/2006/relationships/slide" Target="/ppt/slides/slide6.xml" Id="Rff51a8430290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75cef41a1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0e77826847a6" /><Relationship Type="http://schemas.openxmlformats.org/officeDocument/2006/relationships/theme" Target="/ppt/slideMasters/theme/theme1.xml" Id="R6f1e7ec78f78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b0e778268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023bbf370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4b0bd67e2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5edca0025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9f3362fe4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64860cb96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fdca2333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