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73a345706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5c22d3b994f75"/>
  </p:sldMasterIdLst>
  <p:sldIdLst>
    <p:sldId xmlns:r="http://schemas.openxmlformats.org/officeDocument/2006/relationships" id="256" r:id="R7e8e09b4a3fe4f56"/>
    <p:sldId xmlns:r="http://schemas.openxmlformats.org/officeDocument/2006/relationships" id="257" r:id="Ra054af869f2d426a"/>
    <p:sldId xmlns:r="http://schemas.openxmlformats.org/officeDocument/2006/relationships" id="258" r:id="R40e554a3f9b74f49"/>
    <p:sldId xmlns:r="http://schemas.openxmlformats.org/officeDocument/2006/relationships" id="259" r:id="R26c72dd4e1d841f8"/>
    <p:sldId xmlns:r="http://schemas.openxmlformats.org/officeDocument/2006/relationships" id="260" r:id="R2708d64dc1c74149"/>
    <p:sldId xmlns:r="http://schemas.openxmlformats.org/officeDocument/2006/relationships" id="261" r:id="R636cf10b35854dab"/>
    <p:sldId xmlns:r="http://schemas.openxmlformats.org/officeDocument/2006/relationships" id="262" r:id="R20faf4e717f0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5c22d3b994f75" /><Relationship Type="http://schemas.openxmlformats.org/officeDocument/2006/relationships/slide" Target="/ppt/slides/slide1.xml" Id="R7e8e09b4a3fe4f56" /><Relationship Type="http://schemas.openxmlformats.org/officeDocument/2006/relationships/slide" Target="/ppt/slides/slide2.xml" Id="Ra054af869f2d426a" /><Relationship Type="http://schemas.openxmlformats.org/officeDocument/2006/relationships/slide" Target="/ppt/slides/slide3.xml" Id="R40e554a3f9b74f49" /><Relationship Type="http://schemas.openxmlformats.org/officeDocument/2006/relationships/slide" Target="/ppt/slides/slide4.xml" Id="R26c72dd4e1d841f8" /><Relationship Type="http://schemas.openxmlformats.org/officeDocument/2006/relationships/slide" Target="/ppt/slides/slide5.xml" Id="R2708d64dc1c74149" /><Relationship Type="http://schemas.openxmlformats.org/officeDocument/2006/relationships/slide" Target="/ppt/slides/slide6.xml" Id="R636cf10b35854dab" /><Relationship Type="http://schemas.openxmlformats.org/officeDocument/2006/relationships/slide" Target="/ppt/slides/slide7.xml" Id="R20faf4e717f0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c6d9512e9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379616bd4928" /><Relationship Type="http://schemas.openxmlformats.org/officeDocument/2006/relationships/theme" Target="/ppt/slideMasters/theme/theme1.xml" Id="Ref8f2e7bede9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9379616bd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c02e82d4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7d06e039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1dcc3b9c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50ac571a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e549d009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5a3cc070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f82bb1c0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