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ddc4b8cd6746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66fb9e826c468f"/>
  </p:sldMasterIdLst>
  <p:sldIdLst>
    <p:sldId xmlns:r="http://schemas.openxmlformats.org/officeDocument/2006/relationships" id="256" r:id="R5898c8d6c3694d93"/>
    <p:sldId xmlns:r="http://schemas.openxmlformats.org/officeDocument/2006/relationships" id="257" r:id="R186e370cc194472a"/>
    <p:sldId xmlns:r="http://schemas.openxmlformats.org/officeDocument/2006/relationships" id="258" r:id="Rcfd579be1b1741d4"/>
    <p:sldId xmlns:r="http://schemas.openxmlformats.org/officeDocument/2006/relationships" id="259" r:id="Rcd613bf77d7445cc"/>
    <p:sldId xmlns:r="http://schemas.openxmlformats.org/officeDocument/2006/relationships" id="260" r:id="R8b99ecbee2d547cb"/>
    <p:sldId xmlns:r="http://schemas.openxmlformats.org/officeDocument/2006/relationships" id="261" r:id="Rae6be51137e646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66fb9e826c468f" /><Relationship Type="http://schemas.openxmlformats.org/officeDocument/2006/relationships/slide" Target="/ppt/slides/slide1.xml" Id="R5898c8d6c3694d93" /><Relationship Type="http://schemas.openxmlformats.org/officeDocument/2006/relationships/slide" Target="/ppt/slides/slide2.xml" Id="R186e370cc194472a" /><Relationship Type="http://schemas.openxmlformats.org/officeDocument/2006/relationships/slide" Target="/ppt/slides/slide3.xml" Id="Rcfd579be1b1741d4" /><Relationship Type="http://schemas.openxmlformats.org/officeDocument/2006/relationships/slide" Target="/ppt/slides/slide4.xml" Id="Rcd613bf77d7445cc" /><Relationship Type="http://schemas.openxmlformats.org/officeDocument/2006/relationships/slide" Target="/ppt/slides/slide5.xml" Id="R8b99ecbee2d547cb" /><Relationship Type="http://schemas.openxmlformats.org/officeDocument/2006/relationships/slide" Target="/ppt/slides/slide6.xml" Id="Rae6be51137e646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4b1e929f724c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9d57c918146c2" /><Relationship Type="http://schemas.openxmlformats.org/officeDocument/2006/relationships/theme" Target="/ppt/slideMasters/theme/theme1.xml" Id="R6b5eec8166814a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29d57c918146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b70f1b6d842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4f7a597f044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934421c444f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625d3dd2a4a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a7a6cb1ba4f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5415099b84f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TEAM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Kjøita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921 403 585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REVISJON AS</a:t>
            </a:r>
          </a:p>
        </p:txBody>
      </p:sp>
    </p:spTree>
  </p:cSld>
  <p:clrMapOvr>
    <a:masterClrMapping xmlns:a="http://schemas.openxmlformats.org/drawingml/2006/main"/>
  </p:clrMapOvr>
</p:sld>
</file>