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e92dc533c46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131a6cc954487"/>
  </p:sldMasterIdLst>
  <p:sldIdLst>
    <p:sldId xmlns:r="http://schemas.openxmlformats.org/officeDocument/2006/relationships" id="256" r:id="R4efcfbc97cf6457a"/>
    <p:sldId xmlns:r="http://schemas.openxmlformats.org/officeDocument/2006/relationships" id="257" r:id="R0fd2e56bb11d4747"/>
    <p:sldId xmlns:r="http://schemas.openxmlformats.org/officeDocument/2006/relationships" id="258" r:id="R3516a59771f54547"/>
    <p:sldId xmlns:r="http://schemas.openxmlformats.org/officeDocument/2006/relationships" id="259" r:id="R6767a27348724f01"/>
    <p:sldId xmlns:r="http://schemas.openxmlformats.org/officeDocument/2006/relationships" id="260" r:id="R3ba8386f08ef40dc"/>
    <p:sldId xmlns:r="http://schemas.openxmlformats.org/officeDocument/2006/relationships" id="261" r:id="R68fc6647c1f6486b"/>
    <p:sldId xmlns:r="http://schemas.openxmlformats.org/officeDocument/2006/relationships" id="262" r:id="Rf16542e69daf4a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131a6cc954487" /><Relationship Type="http://schemas.openxmlformats.org/officeDocument/2006/relationships/slide" Target="/ppt/slides/slide1.xml" Id="R4efcfbc97cf6457a" /><Relationship Type="http://schemas.openxmlformats.org/officeDocument/2006/relationships/slide" Target="/ppt/slides/slide2.xml" Id="R0fd2e56bb11d4747" /><Relationship Type="http://schemas.openxmlformats.org/officeDocument/2006/relationships/slide" Target="/ppt/slides/slide3.xml" Id="R3516a59771f54547" /><Relationship Type="http://schemas.openxmlformats.org/officeDocument/2006/relationships/slide" Target="/ppt/slides/slide4.xml" Id="R6767a27348724f01" /><Relationship Type="http://schemas.openxmlformats.org/officeDocument/2006/relationships/slide" Target="/ppt/slides/slide5.xml" Id="R3ba8386f08ef40dc" /><Relationship Type="http://schemas.openxmlformats.org/officeDocument/2006/relationships/slide" Target="/ppt/slides/slide6.xml" Id="R68fc6647c1f6486b" /><Relationship Type="http://schemas.openxmlformats.org/officeDocument/2006/relationships/slide" Target="/ppt/slides/slide7.xml" Id="Rf16542e69daf4a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154644d03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0b85acdc9435c" /><Relationship Type="http://schemas.openxmlformats.org/officeDocument/2006/relationships/theme" Target="/ppt/slideMasters/theme/theme1.xml" Id="Rba14d2d9a90f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30b85acdc9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9d92d90d642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3b96445a74d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93b49408c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2d725374541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b90bdf1154a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1ab11ca804c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c6051a74048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ECTECH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2 484 784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354 290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862 295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SIGURD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Storbotn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921 331 088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ECTECH AS</a:t>
            </a:r>
          </a:p>
        </p:txBody>
      </p:sp>
    </p:spTree>
  </p:cSld>
  <p:clrMapOvr>
    <a:masterClrMapping xmlns:a="http://schemas.openxmlformats.org/drawingml/2006/main"/>
  </p:clrMapOvr>
</p:sld>
</file>