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23eb3f496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a4987b87c420f"/>
  </p:sldMasterIdLst>
  <p:sldIdLst>
    <p:sldId xmlns:r="http://schemas.openxmlformats.org/officeDocument/2006/relationships" id="256" r:id="Rcd61ee306ad7401d"/>
    <p:sldId xmlns:r="http://schemas.openxmlformats.org/officeDocument/2006/relationships" id="257" r:id="Rf6083e7dd1f04d93"/>
    <p:sldId xmlns:r="http://schemas.openxmlformats.org/officeDocument/2006/relationships" id="258" r:id="Rc0ff8911e8a04349"/>
    <p:sldId xmlns:r="http://schemas.openxmlformats.org/officeDocument/2006/relationships" id="259" r:id="Rb66460b42b274167"/>
    <p:sldId xmlns:r="http://schemas.openxmlformats.org/officeDocument/2006/relationships" id="260" r:id="R08169ac792af40b1"/>
    <p:sldId xmlns:r="http://schemas.openxmlformats.org/officeDocument/2006/relationships" id="261" r:id="Rec646c1753d34fba"/>
    <p:sldId xmlns:r="http://schemas.openxmlformats.org/officeDocument/2006/relationships" id="262" r:id="R327c690b6346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a4987b87c420f" /><Relationship Type="http://schemas.openxmlformats.org/officeDocument/2006/relationships/slide" Target="/ppt/slides/slide1.xml" Id="Rcd61ee306ad7401d" /><Relationship Type="http://schemas.openxmlformats.org/officeDocument/2006/relationships/slide" Target="/ppt/slides/slide2.xml" Id="Rf6083e7dd1f04d93" /><Relationship Type="http://schemas.openxmlformats.org/officeDocument/2006/relationships/slide" Target="/ppt/slides/slide3.xml" Id="Rc0ff8911e8a04349" /><Relationship Type="http://schemas.openxmlformats.org/officeDocument/2006/relationships/slide" Target="/ppt/slides/slide4.xml" Id="Rb66460b42b274167" /><Relationship Type="http://schemas.openxmlformats.org/officeDocument/2006/relationships/slide" Target="/ppt/slides/slide5.xml" Id="R08169ac792af40b1" /><Relationship Type="http://schemas.openxmlformats.org/officeDocument/2006/relationships/slide" Target="/ppt/slides/slide6.xml" Id="Rec646c1753d34fba" /><Relationship Type="http://schemas.openxmlformats.org/officeDocument/2006/relationships/slide" Target="/ppt/slides/slide7.xml" Id="R327c690b6346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bded2a7be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345834036473b" /><Relationship Type="http://schemas.openxmlformats.org/officeDocument/2006/relationships/theme" Target="/ppt/slideMasters/theme/theme1.xml" Id="R48015a092c92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345834036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9f577bbd7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54f246fe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a4cff1b79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98144fd13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58f6d560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897c5427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018c1322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10 184 262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Spangrudvegen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921 308 760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 REVISJON AS</a:t>
            </a:r>
          </a:p>
        </p:txBody>
      </p:sp>
    </p:spTree>
  </p:cSld>
  <p:clrMapOvr>
    <a:masterClrMapping xmlns:a="http://schemas.openxmlformats.org/drawingml/2006/main"/>
  </p:clrMapOvr>
</p:sld>
</file>