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aafb30b36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2bce44e124670"/>
  </p:sldMasterIdLst>
  <p:sldIdLst>
    <p:sldId xmlns:r="http://schemas.openxmlformats.org/officeDocument/2006/relationships" id="256" r:id="Ra85ebe16ee714a7c"/>
    <p:sldId xmlns:r="http://schemas.openxmlformats.org/officeDocument/2006/relationships" id="257" r:id="Rd7b28cd99c5346bb"/>
    <p:sldId xmlns:r="http://schemas.openxmlformats.org/officeDocument/2006/relationships" id="258" r:id="R58e8549875144585"/>
    <p:sldId xmlns:r="http://schemas.openxmlformats.org/officeDocument/2006/relationships" id="259" r:id="Rb3fe702814dd427f"/>
    <p:sldId xmlns:r="http://schemas.openxmlformats.org/officeDocument/2006/relationships" id="260" r:id="R3ba12021878d4a3b"/>
    <p:sldId xmlns:r="http://schemas.openxmlformats.org/officeDocument/2006/relationships" id="261" r:id="R540c911cabed4d99"/>
    <p:sldId xmlns:r="http://schemas.openxmlformats.org/officeDocument/2006/relationships" id="262" r:id="R46d6288583ed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2bce44e124670" /><Relationship Type="http://schemas.openxmlformats.org/officeDocument/2006/relationships/slide" Target="/ppt/slides/slide1.xml" Id="Ra85ebe16ee714a7c" /><Relationship Type="http://schemas.openxmlformats.org/officeDocument/2006/relationships/slide" Target="/ppt/slides/slide2.xml" Id="Rd7b28cd99c5346bb" /><Relationship Type="http://schemas.openxmlformats.org/officeDocument/2006/relationships/slide" Target="/ppt/slides/slide3.xml" Id="R58e8549875144585" /><Relationship Type="http://schemas.openxmlformats.org/officeDocument/2006/relationships/slide" Target="/ppt/slides/slide4.xml" Id="Rb3fe702814dd427f" /><Relationship Type="http://schemas.openxmlformats.org/officeDocument/2006/relationships/slide" Target="/ppt/slides/slide5.xml" Id="R3ba12021878d4a3b" /><Relationship Type="http://schemas.openxmlformats.org/officeDocument/2006/relationships/slide" Target="/ppt/slides/slide6.xml" Id="R540c911cabed4d99" /><Relationship Type="http://schemas.openxmlformats.org/officeDocument/2006/relationships/slide" Target="/ppt/slides/slide7.xml" Id="R46d6288583ed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35e002b1c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2374af0b4f8a" /><Relationship Type="http://schemas.openxmlformats.org/officeDocument/2006/relationships/theme" Target="/ppt/slideMasters/theme/theme1.xml" Id="Reef519b5d35e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a2374af0b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2a33e8450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64e44002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595a9c0640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f77e3840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4c44889d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0f2991a7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09ae0ebd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