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aff632f00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8ee5a3e744d2f"/>
  </p:sldMasterIdLst>
  <p:sldIdLst>
    <p:sldId xmlns:r="http://schemas.openxmlformats.org/officeDocument/2006/relationships" id="256" r:id="R8b845cc928474b21"/>
    <p:sldId xmlns:r="http://schemas.openxmlformats.org/officeDocument/2006/relationships" id="257" r:id="R4258e6e574cb4565"/>
    <p:sldId xmlns:r="http://schemas.openxmlformats.org/officeDocument/2006/relationships" id="258" r:id="Rd0e1f18572574746"/>
    <p:sldId xmlns:r="http://schemas.openxmlformats.org/officeDocument/2006/relationships" id="259" r:id="R5a0b1b86c87b4c9d"/>
    <p:sldId xmlns:r="http://schemas.openxmlformats.org/officeDocument/2006/relationships" id="260" r:id="Rd6d8b728072c47b3"/>
    <p:sldId xmlns:r="http://schemas.openxmlformats.org/officeDocument/2006/relationships" id="261" r:id="R6c7e1714d52a4ee3"/>
    <p:sldId xmlns:r="http://schemas.openxmlformats.org/officeDocument/2006/relationships" id="262" r:id="Rf0273de691f9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8ee5a3e744d2f" /><Relationship Type="http://schemas.openxmlformats.org/officeDocument/2006/relationships/slide" Target="/ppt/slides/slide1.xml" Id="R8b845cc928474b21" /><Relationship Type="http://schemas.openxmlformats.org/officeDocument/2006/relationships/slide" Target="/ppt/slides/slide2.xml" Id="R4258e6e574cb4565" /><Relationship Type="http://schemas.openxmlformats.org/officeDocument/2006/relationships/slide" Target="/ppt/slides/slide3.xml" Id="Rd0e1f18572574746" /><Relationship Type="http://schemas.openxmlformats.org/officeDocument/2006/relationships/slide" Target="/ppt/slides/slide4.xml" Id="R5a0b1b86c87b4c9d" /><Relationship Type="http://schemas.openxmlformats.org/officeDocument/2006/relationships/slide" Target="/ppt/slides/slide5.xml" Id="Rd6d8b728072c47b3" /><Relationship Type="http://schemas.openxmlformats.org/officeDocument/2006/relationships/slide" Target="/ppt/slides/slide6.xml" Id="R6c7e1714d52a4ee3" /><Relationship Type="http://schemas.openxmlformats.org/officeDocument/2006/relationships/slide" Target="/ppt/slides/slide7.xml" Id="Rf0273de691f9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ad194e819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e2304c874e4c" /><Relationship Type="http://schemas.openxmlformats.org/officeDocument/2006/relationships/theme" Target="/ppt/slideMasters/theme/theme1.xml" Id="Rba602168aa91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0e2304c87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22826568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c72ace699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fb336139c42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034529ac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fe89e281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fc0202044f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ff8b10870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